
<file path=[Content_Types].xml><?xml version="1.0" encoding="utf-8"?>
<Types xmlns="http://schemas.openxmlformats.org/package/2006/content-types">
  <Default Extension="emf" ContentType="image/x-emf"/>
  <Default Extension="jpeg" ContentType="image/jpeg"/>
  <Default Extension="jpg" ContentType="image/jp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56" r:id="rId2"/>
    <p:sldId id="1045" r:id="rId3"/>
    <p:sldId id="1032" r:id="rId4"/>
    <p:sldId id="1046" r:id="rId5"/>
    <p:sldId id="1047" r:id="rId6"/>
    <p:sldId id="1026" r:id="rId7"/>
    <p:sldId id="1048" r:id="rId8"/>
    <p:sldId id="1036" r:id="rId9"/>
    <p:sldId id="1035" r:id="rId10"/>
    <p:sldId id="1038" r:id="rId11"/>
    <p:sldId id="1037" r:id="rId12"/>
    <p:sldId id="1041" r:id="rId13"/>
    <p:sldId id="1039" r:id="rId14"/>
    <p:sldId id="1042" r:id="rId15"/>
    <p:sldId id="1049" r:id="rId16"/>
    <p:sldId id="1043" r:id="rId17"/>
    <p:sldId id="1044" r:id="rId18"/>
    <p:sldId id="1050" r:id="rId19"/>
    <p:sldId id="1051" r:id="rId20"/>
    <p:sldId id="1052" r:id="rId21"/>
    <p:sldId id="1053" r:id="rId22"/>
    <p:sldId id="1054" r:id="rId23"/>
    <p:sldId id="1055" r:id="rId24"/>
    <p:sldId id="1056" r:id="rId25"/>
    <p:sldId id="1057" r:id="rId26"/>
    <p:sldId id="1058" r:id="rId27"/>
    <p:sldId id="1059" r:id="rId28"/>
  </p:sldIdLst>
  <p:sldSz cx="9144000" cy="6858000" type="screen4x3"/>
  <p:notesSz cx="9144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068" autoAdjust="0"/>
    <p:restoredTop sz="94660"/>
  </p:normalViewPr>
  <p:slideViewPr>
    <p:cSldViewPr>
      <p:cViewPr varScale="1">
        <p:scale>
          <a:sx n="105" d="100"/>
          <a:sy n="105" d="100"/>
        </p:scale>
        <p:origin x="2400" y="9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122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r>
              <a:t>Presenter</a:t>
            </a:r>
          </a:p>
          <a:p>
            <a:r>
              <a:t>2023-02-04 09:14:51</a:t>
            </a:r>
          </a:p>
          <a:p>
            <a:r>
              <a:t>--------------------------------------------</a:t>
            </a:r>
          </a:p>
          <a:p>
            <a:r>
              <a:t>請注意，目前AVC認證的為ISO9001:2008 版本，2017年為換版準備年，預計2018在截止日前完成換版認證</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18490" y="244824"/>
            <a:ext cx="4598035" cy="513715"/>
          </a:xfrm>
          <a:prstGeom prst="rect">
            <a:avLst/>
          </a:prstGeom>
        </p:spPr>
        <p:txBody>
          <a:bodyPr wrap="square" lIns="0" tIns="0" rIns="0" bIns="0">
            <a:spAutoFit/>
          </a:bodyPr>
          <a:lstStyle>
            <a:lvl1pPr>
              <a:defRPr sz="3200" b="1" i="0">
                <a:solidFill>
                  <a:srgbClr val="000066"/>
                </a:solidFill>
                <a:latin typeface="Calibri"/>
                <a:cs typeface="Calibri"/>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sz="1600" b="0" i="0">
                <a:solidFill>
                  <a:schemeClr val="tx1"/>
                </a:solidFill>
                <a:latin typeface="Microsoft JhengHei"/>
                <a:cs typeface="Microsoft JhengHe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12/30/2024</a:t>
            </a:fld>
            <a:endParaRPr lang="en-US"/>
          </a:p>
        </p:txBody>
      </p:sp>
      <p:sp>
        <p:nvSpPr>
          <p:cNvPr id="6" name="Holder 6"/>
          <p:cNvSpPr>
            <a:spLocks noGrp="1"/>
          </p:cNvSpPr>
          <p:nvPr>
            <p:ph type="sldNum" sz="quarter" idx="7"/>
          </p:nvPr>
        </p:nvSpPr>
        <p:spPr/>
        <p:txBody>
          <a:bodyPr lIns="0" tIns="0" rIns="0" bIns="0"/>
          <a:lstStyle>
            <a:lvl1pPr>
              <a:defRPr sz="1200" b="0" i="0">
                <a:solidFill>
                  <a:schemeClr val="tx1"/>
                </a:solidFill>
                <a:latin typeface="Arial"/>
                <a:cs typeface="Arial"/>
              </a:defRPr>
            </a:lvl1pPr>
          </a:lstStyle>
          <a:p>
            <a:pPr marL="126364">
              <a:lnSpc>
                <a:spcPct val="100000"/>
              </a:lnSpc>
              <a:spcBef>
                <a:spcPts val="190"/>
              </a:spcBef>
            </a:pPr>
            <a:fld id="{81D60167-4931-47E6-BA6A-407CBD079E47}" type="slidenum">
              <a:rPr dirty="0">
                <a:latin typeface="Microsoft JhengHei"/>
                <a:cs typeface="Microsoft JhengHei"/>
              </a:rPr>
              <a:t>‹#›</a:t>
            </a:fld>
            <a:endParaRPr dirty="0">
              <a:latin typeface="Microsoft JhengHei"/>
              <a:cs typeface="Microsoft JhengHe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000066"/>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1600" b="0" i="0">
                <a:solidFill>
                  <a:schemeClr val="tx1"/>
                </a:solidFill>
                <a:latin typeface="Microsoft JhengHei"/>
                <a:cs typeface="Microsoft JhengHe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12/30/2024</a:t>
            </a:fld>
            <a:endParaRPr lang="en-US"/>
          </a:p>
        </p:txBody>
      </p:sp>
      <p:sp>
        <p:nvSpPr>
          <p:cNvPr id="6" name="Holder 6"/>
          <p:cNvSpPr>
            <a:spLocks noGrp="1"/>
          </p:cNvSpPr>
          <p:nvPr>
            <p:ph type="sldNum" sz="quarter" idx="7"/>
          </p:nvPr>
        </p:nvSpPr>
        <p:spPr/>
        <p:txBody>
          <a:bodyPr lIns="0" tIns="0" rIns="0" bIns="0"/>
          <a:lstStyle>
            <a:lvl1pPr>
              <a:defRPr sz="1200" b="0" i="0">
                <a:solidFill>
                  <a:schemeClr val="tx1"/>
                </a:solidFill>
                <a:latin typeface="Arial"/>
                <a:cs typeface="Arial"/>
              </a:defRPr>
            </a:lvl1pPr>
          </a:lstStyle>
          <a:p>
            <a:pPr marL="126364">
              <a:lnSpc>
                <a:spcPct val="100000"/>
              </a:lnSpc>
              <a:spcBef>
                <a:spcPts val="190"/>
              </a:spcBef>
            </a:pPr>
            <a:fld id="{81D60167-4931-47E6-BA6A-407CBD079E47}" type="slidenum">
              <a:rPr dirty="0">
                <a:latin typeface="Microsoft JhengHei"/>
                <a:cs typeface="Microsoft JhengHei"/>
              </a:rPr>
              <a:t>‹#›</a:t>
            </a:fld>
            <a:endParaRPr dirty="0">
              <a:latin typeface="Microsoft JhengHei"/>
              <a:cs typeface="Microsoft JhengHe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000066"/>
                </a:solidFill>
                <a:latin typeface="Calibri"/>
                <a:cs typeface="Calibri"/>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12/30/2024</a:t>
            </a:fld>
            <a:endParaRPr lang="en-US"/>
          </a:p>
        </p:txBody>
      </p:sp>
      <p:sp>
        <p:nvSpPr>
          <p:cNvPr id="7" name="Holder 7"/>
          <p:cNvSpPr>
            <a:spLocks noGrp="1"/>
          </p:cNvSpPr>
          <p:nvPr>
            <p:ph type="sldNum" sz="quarter" idx="7"/>
          </p:nvPr>
        </p:nvSpPr>
        <p:spPr/>
        <p:txBody>
          <a:bodyPr lIns="0" tIns="0" rIns="0" bIns="0"/>
          <a:lstStyle>
            <a:lvl1pPr>
              <a:defRPr sz="1200" b="0" i="0">
                <a:solidFill>
                  <a:schemeClr val="tx1"/>
                </a:solidFill>
                <a:latin typeface="Arial"/>
                <a:cs typeface="Arial"/>
              </a:defRPr>
            </a:lvl1pPr>
          </a:lstStyle>
          <a:p>
            <a:pPr marL="126364">
              <a:lnSpc>
                <a:spcPct val="100000"/>
              </a:lnSpc>
              <a:spcBef>
                <a:spcPts val="190"/>
              </a:spcBef>
            </a:pPr>
            <a:fld id="{81D60167-4931-47E6-BA6A-407CBD079E47}" type="slidenum">
              <a:rPr dirty="0">
                <a:latin typeface="Microsoft JhengHei"/>
                <a:cs typeface="Microsoft JhengHei"/>
              </a:rPr>
              <a:t>‹#›</a:t>
            </a:fld>
            <a:endParaRPr dirty="0">
              <a:latin typeface="Microsoft JhengHei"/>
              <a:cs typeface="Microsoft JhengHe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000066"/>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12/30/2024</a:t>
            </a:fld>
            <a:endParaRPr lang="en-US"/>
          </a:p>
        </p:txBody>
      </p:sp>
      <p:sp>
        <p:nvSpPr>
          <p:cNvPr id="5" name="Holder 5"/>
          <p:cNvSpPr>
            <a:spLocks noGrp="1"/>
          </p:cNvSpPr>
          <p:nvPr>
            <p:ph type="sldNum" sz="quarter" idx="7"/>
          </p:nvPr>
        </p:nvSpPr>
        <p:spPr/>
        <p:txBody>
          <a:bodyPr lIns="0" tIns="0" rIns="0" bIns="0"/>
          <a:lstStyle>
            <a:lvl1pPr>
              <a:defRPr sz="1200" b="0" i="0">
                <a:solidFill>
                  <a:schemeClr val="tx1"/>
                </a:solidFill>
                <a:latin typeface="Arial"/>
                <a:cs typeface="Arial"/>
              </a:defRPr>
            </a:lvl1pPr>
          </a:lstStyle>
          <a:p>
            <a:pPr marL="126364">
              <a:lnSpc>
                <a:spcPct val="100000"/>
              </a:lnSpc>
              <a:spcBef>
                <a:spcPts val="190"/>
              </a:spcBef>
            </a:pPr>
            <a:fld id="{81D60167-4931-47E6-BA6A-407CBD079E47}" type="slidenum">
              <a:rPr dirty="0">
                <a:latin typeface="Microsoft JhengHei"/>
                <a:cs typeface="Microsoft JhengHei"/>
              </a:rPr>
              <a:t>‹#›</a:t>
            </a:fld>
            <a:endParaRPr dirty="0">
              <a:latin typeface="Microsoft JhengHei"/>
              <a:cs typeface="Microsoft JhengHe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12/30/2024</a:t>
            </a:fld>
            <a:endParaRPr lang="en-US"/>
          </a:p>
        </p:txBody>
      </p:sp>
      <p:sp>
        <p:nvSpPr>
          <p:cNvPr id="4" name="Holder 4"/>
          <p:cNvSpPr>
            <a:spLocks noGrp="1"/>
          </p:cNvSpPr>
          <p:nvPr>
            <p:ph type="sldNum" sz="quarter" idx="7"/>
          </p:nvPr>
        </p:nvSpPr>
        <p:spPr/>
        <p:txBody>
          <a:bodyPr lIns="0" tIns="0" rIns="0" bIns="0"/>
          <a:lstStyle>
            <a:lvl1pPr>
              <a:defRPr sz="1200" b="0" i="0">
                <a:solidFill>
                  <a:schemeClr val="tx1"/>
                </a:solidFill>
                <a:latin typeface="Arial"/>
                <a:cs typeface="Arial"/>
              </a:defRPr>
            </a:lvl1pPr>
          </a:lstStyle>
          <a:p>
            <a:pPr marL="126364">
              <a:lnSpc>
                <a:spcPct val="100000"/>
              </a:lnSpc>
              <a:spcBef>
                <a:spcPts val="190"/>
              </a:spcBef>
            </a:pPr>
            <a:fld id="{81D60167-4931-47E6-BA6A-407CBD079E47}" type="slidenum">
              <a:rPr dirty="0">
                <a:latin typeface="Microsoft JhengHei"/>
                <a:cs typeface="Microsoft JhengHei"/>
              </a:rPr>
              <a:t>‹#›</a:t>
            </a:fld>
            <a:endParaRPr dirty="0">
              <a:latin typeface="Microsoft JhengHei"/>
              <a:cs typeface="Microsoft JhengHe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600200"/>
            <a:ext cx="4038600" cy="2339102"/>
          </a:xfrm>
        </p:spPr>
        <p:txBody>
          <a:bodyPr/>
          <a:lstStyle>
            <a:lvl1pPr>
              <a:defRPr sz="2800"/>
            </a:lvl1pPr>
            <a:lvl2pPr>
              <a:defRPr sz="2400">
                <a:latin typeface="Times" panose="02020603050405020304" pitchFamily="18" charset="0"/>
              </a:defRPr>
            </a:lvl2pPr>
            <a:lvl3pPr>
              <a:defRPr sz="2000">
                <a:latin typeface="Times" panose="02020603050405020304" pitchFamily="18" charset="0"/>
              </a:defRPr>
            </a:lvl3pPr>
            <a:lvl4pPr>
              <a:defRPr sz="1800">
                <a:latin typeface="Times" panose="02020603050405020304" pitchFamily="18" charset="0"/>
              </a:defRPr>
            </a:lvl4pPr>
            <a:lvl5pPr>
              <a:defRPr sz="1800">
                <a:latin typeface="Times" panose="02020603050405020304" pitchFamily="18" charset="0"/>
              </a:defRPr>
            </a:lvl5pPr>
            <a:lvl6pPr>
              <a:defRPr sz="1800"/>
            </a:lvl6pPr>
            <a:lvl7pPr>
              <a:defRPr sz="1800"/>
            </a:lvl7pPr>
            <a:lvl8pPr>
              <a:defRPr sz="1800"/>
            </a:lvl8pPr>
            <a:lvl9pPr>
              <a:defRPr sz="1800"/>
            </a:lvl9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內容版面配置區 3"/>
          <p:cNvSpPr>
            <a:spLocks noGrp="1"/>
          </p:cNvSpPr>
          <p:nvPr>
            <p:ph sz="half" idx="2"/>
          </p:nvPr>
        </p:nvSpPr>
        <p:spPr>
          <a:xfrm>
            <a:off x="4648200" y="1600200"/>
            <a:ext cx="4038600" cy="2339102"/>
          </a:xfrm>
        </p:spPr>
        <p:txBody>
          <a:bodyPr/>
          <a:lstStyle>
            <a:lvl1pPr>
              <a:defRPr sz="2800"/>
            </a:lvl1pPr>
            <a:lvl2pPr>
              <a:defRPr sz="2400">
                <a:latin typeface="Times" panose="02020603050405020304" pitchFamily="18" charset="0"/>
              </a:defRPr>
            </a:lvl2pPr>
            <a:lvl3pPr>
              <a:defRPr sz="2000">
                <a:latin typeface="Times" panose="02020603050405020304" pitchFamily="18" charset="0"/>
              </a:defRPr>
            </a:lvl3pPr>
            <a:lvl4pPr>
              <a:defRPr sz="1800">
                <a:latin typeface="Times" panose="02020603050405020304" pitchFamily="18" charset="0"/>
              </a:defRPr>
            </a:lvl4pPr>
            <a:lvl5pPr>
              <a:defRPr sz="1800">
                <a:latin typeface="Times" panose="02020603050405020304" pitchFamily="18" charset="0"/>
              </a:defRPr>
            </a:lvl5pPr>
            <a:lvl6pPr>
              <a:defRPr sz="1800"/>
            </a:lvl6pPr>
            <a:lvl7pPr>
              <a:defRPr sz="1800"/>
            </a:lvl7pPr>
            <a:lvl8pPr>
              <a:defRPr sz="1800"/>
            </a:lvl8pPr>
            <a:lvl9pPr>
              <a:defRPr sz="1800"/>
            </a:lvl9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5" name="Date Placeholder 8">
            <a:extLst>
              <a:ext uri="{FF2B5EF4-FFF2-40B4-BE49-F238E27FC236}">
                <a16:creationId xmlns:a16="http://schemas.microsoft.com/office/drawing/2014/main" id="{EEA8415E-4D67-0548-63D0-1F60E8334278}"/>
              </a:ext>
            </a:extLst>
          </p:cNvPr>
          <p:cNvSpPr>
            <a:spLocks noGrp="1" noChangeArrowheads="1"/>
          </p:cNvSpPr>
          <p:nvPr>
            <p:ph type="dt" sz="half" idx="10"/>
          </p:nvPr>
        </p:nvSpPr>
        <p:spPr>
          <a:xfrm>
            <a:off x="457200" y="6378575"/>
            <a:ext cx="2103438" cy="615950"/>
          </a:xfrm>
        </p:spPr>
        <p:txBody>
          <a:bodyPr/>
          <a:lstStyle>
            <a:lvl1pPr>
              <a:defRPr sz="4000">
                <a:solidFill>
                  <a:schemeClr val="tx1">
                    <a:tint val="75000"/>
                  </a:schemeClr>
                </a:solidFill>
                <a:latin typeface="Times" panose="02020603050405020304" pitchFamily="18" charset="0"/>
                <a:cs typeface="Times" panose="02020603050405020304" pitchFamily="18" charset="0"/>
              </a:defRPr>
            </a:lvl1pPr>
          </a:lstStyle>
          <a:p>
            <a:pPr>
              <a:defRPr/>
            </a:pPr>
            <a:endParaRPr lang="en-US" altLang="zh-TW"/>
          </a:p>
        </p:txBody>
      </p:sp>
      <p:sp>
        <p:nvSpPr>
          <p:cNvPr id="6" name="Footer Placeholder 9">
            <a:extLst>
              <a:ext uri="{FF2B5EF4-FFF2-40B4-BE49-F238E27FC236}">
                <a16:creationId xmlns:a16="http://schemas.microsoft.com/office/drawing/2014/main" id="{36ACC6E1-B809-9F84-4236-C826C80E2360}"/>
              </a:ext>
            </a:extLst>
          </p:cNvPr>
          <p:cNvSpPr>
            <a:spLocks noGrp="1" noChangeArrowheads="1"/>
          </p:cNvSpPr>
          <p:nvPr>
            <p:ph type="ftr" sz="quarter" idx="11"/>
          </p:nvPr>
        </p:nvSpPr>
        <p:spPr>
          <a:xfrm>
            <a:off x="3108325" y="6378575"/>
            <a:ext cx="2927350" cy="615950"/>
          </a:xfrm>
        </p:spPr>
        <p:txBody>
          <a:bodyPr/>
          <a:lstStyle>
            <a:lvl1pPr>
              <a:defRPr sz="4000">
                <a:solidFill>
                  <a:schemeClr val="tx1">
                    <a:tint val="75000"/>
                  </a:schemeClr>
                </a:solidFill>
                <a:latin typeface="Times" panose="02020603050405020304" pitchFamily="18" charset="0"/>
                <a:cs typeface="Times" panose="02020603050405020304" pitchFamily="18" charset="0"/>
              </a:defRPr>
            </a:lvl1pPr>
          </a:lstStyle>
          <a:p>
            <a:pPr>
              <a:defRPr/>
            </a:pPr>
            <a:endParaRPr lang="en-US" altLang="zh-TW"/>
          </a:p>
        </p:txBody>
      </p:sp>
      <p:sp>
        <p:nvSpPr>
          <p:cNvPr id="7" name="Slide Number Placeholder 10">
            <a:extLst>
              <a:ext uri="{FF2B5EF4-FFF2-40B4-BE49-F238E27FC236}">
                <a16:creationId xmlns:a16="http://schemas.microsoft.com/office/drawing/2014/main" id="{30E3C9D8-B738-621B-B679-733081B1E87C}"/>
              </a:ext>
            </a:extLst>
          </p:cNvPr>
          <p:cNvSpPr>
            <a:spLocks noGrp="1" noChangeArrowheads="1"/>
          </p:cNvSpPr>
          <p:nvPr>
            <p:ph type="sldNum" sz="quarter" idx="12"/>
          </p:nvPr>
        </p:nvSpPr>
        <p:spPr>
          <a:xfrm>
            <a:off x="6583363" y="6378575"/>
            <a:ext cx="2103437" cy="615950"/>
          </a:xfrm>
        </p:spPr>
        <p:txBody>
          <a:bodyPr/>
          <a:lstStyle>
            <a:lvl1pPr>
              <a:defRPr sz="4000">
                <a:solidFill>
                  <a:schemeClr val="tx1">
                    <a:tint val="75000"/>
                  </a:schemeClr>
                </a:solidFill>
                <a:latin typeface="Times" panose="02020603050405020304" pitchFamily="18" charset="0"/>
                <a:cs typeface="Times" panose="02020603050405020304" pitchFamily="18" charset="0"/>
              </a:defRPr>
            </a:lvl1pPr>
          </a:lstStyle>
          <a:p>
            <a:pPr>
              <a:defRPr/>
            </a:pPr>
            <a:fld id="{FAB17488-924A-4046-A9C7-99E1D412AD65}" type="slidenum">
              <a:rPr lang="zh-TW" altLang="en-US"/>
              <a:pPr>
                <a:defRPr/>
              </a:pPr>
              <a:t>‹#›</a:t>
            </a:fld>
            <a:endParaRPr lang="en-US" altLang="zh-TW"/>
          </a:p>
        </p:txBody>
      </p:sp>
    </p:spTree>
    <p:extLst>
      <p:ext uri="{BB962C8B-B14F-4D97-AF65-F5344CB8AC3E}">
        <p14:creationId xmlns:p14="http://schemas.microsoft.com/office/powerpoint/2010/main" val="328898168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16" name="bg object 16"/>
          <p:cNvPicPr/>
          <p:nvPr/>
        </p:nvPicPr>
        <p:blipFill>
          <a:blip r:embed="rId8" cstate="print"/>
          <a:stretch>
            <a:fillRect/>
          </a:stretch>
        </p:blipFill>
        <p:spPr>
          <a:xfrm>
            <a:off x="611123" y="765048"/>
            <a:ext cx="8002523" cy="124967"/>
          </a:xfrm>
          <a:prstGeom prst="rect">
            <a:avLst/>
          </a:prstGeom>
        </p:spPr>
      </p:pic>
      <p:pic>
        <p:nvPicPr>
          <p:cNvPr id="17" name="bg object 17"/>
          <p:cNvPicPr/>
          <p:nvPr/>
        </p:nvPicPr>
        <p:blipFill>
          <a:blip r:embed="rId9" cstate="print"/>
          <a:stretch>
            <a:fillRect/>
          </a:stretch>
        </p:blipFill>
        <p:spPr>
          <a:xfrm>
            <a:off x="8703564" y="0"/>
            <a:ext cx="440435" cy="6858000"/>
          </a:xfrm>
          <a:prstGeom prst="rect">
            <a:avLst/>
          </a:prstGeom>
        </p:spPr>
      </p:pic>
      <p:sp>
        <p:nvSpPr>
          <p:cNvPr id="2" name="Holder 2"/>
          <p:cNvSpPr>
            <a:spLocks noGrp="1"/>
          </p:cNvSpPr>
          <p:nvPr>
            <p:ph type="title"/>
          </p:nvPr>
        </p:nvSpPr>
        <p:spPr>
          <a:xfrm>
            <a:off x="618490" y="234156"/>
            <a:ext cx="5845175" cy="513715"/>
          </a:xfrm>
          <a:prstGeom prst="rect">
            <a:avLst/>
          </a:prstGeom>
        </p:spPr>
        <p:txBody>
          <a:bodyPr wrap="square" lIns="0" tIns="0" rIns="0" bIns="0">
            <a:spAutoFit/>
          </a:bodyPr>
          <a:lstStyle>
            <a:lvl1pPr>
              <a:defRPr sz="3200" b="1" i="0">
                <a:solidFill>
                  <a:srgbClr val="000066"/>
                </a:solidFill>
                <a:latin typeface="Calibri"/>
                <a:cs typeface="Calibri"/>
              </a:defRPr>
            </a:lvl1pPr>
          </a:lstStyle>
          <a:p>
            <a:endParaRPr/>
          </a:p>
        </p:txBody>
      </p:sp>
      <p:sp>
        <p:nvSpPr>
          <p:cNvPr id="3" name="Holder 3"/>
          <p:cNvSpPr>
            <a:spLocks noGrp="1"/>
          </p:cNvSpPr>
          <p:nvPr>
            <p:ph type="body" idx="1"/>
          </p:nvPr>
        </p:nvSpPr>
        <p:spPr>
          <a:xfrm>
            <a:off x="2558840" y="1779523"/>
            <a:ext cx="5210175" cy="1488439"/>
          </a:xfrm>
          <a:prstGeom prst="rect">
            <a:avLst/>
          </a:prstGeom>
        </p:spPr>
        <p:txBody>
          <a:bodyPr wrap="square" lIns="0" tIns="0" rIns="0" bIns="0">
            <a:spAutoFit/>
          </a:bodyPr>
          <a:lstStyle>
            <a:lvl1pPr>
              <a:defRPr sz="1600" b="0" i="0">
                <a:solidFill>
                  <a:schemeClr val="tx1"/>
                </a:solidFill>
                <a:latin typeface="Microsoft JhengHei"/>
                <a:cs typeface="Microsoft JhengHei"/>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12/30/2024</a:t>
            </a:fld>
            <a:endParaRPr lang="en-US"/>
          </a:p>
        </p:txBody>
      </p:sp>
      <p:sp>
        <p:nvSpPr>
          <p:cNvPr id="6" name="Holder 6"/>
          <p:cNvSpPr>
            <a:spLocks noGrp="1"/>
          </p:cNvSpPr>
          <p:nvPr>
            <p:ph type="sldNum" sz="quarter" idx="7"/>
          </p:nvPr>
        </p:nvSpPr>
        <p:spPr>
          <a:xfrm>
            <a:off x="8469630" y="6600594"/>
            <a:ext cx="266191" cy="228600"/>
          </a:xfrm>
          <a:prstGeom prst="rect">
            <a:avLst/>
          </a:prstGeom>
        </p:spPr>
        <p:txBody>
          <a:bodyPr wrap="square" lIns="0" tIns="0" rIns="0" bIns="0">
            <a:spAutoFit/>
          </a:bodyPr>
          <a:lstStyle>
            <a:lvl1pPr>
              <a:defRPr sz="1200" b="0" i="0">
                <a:solidFill>
                  <a:schemeClr val="tx1"/>
                </a:solidFill>
                <a:latin typeface="Arial"/>
                <a:cs typeface="Arial"/>
              </a:defRPr>
            </a:lvl1pPr>
          </a:lstStyle>
          <a:p>
            <a:pPr marL="126364">
              <a:lnSpc>
                <a:spcPct val="100000"/>
              </a:lnSpc>
              <a:spcBef>
                <a:spcPts val="190"/>
              </a:spcBef>
            </a:pPr>
            <a:fld id="{81D60167-4931-47E6-BA6A-407CBD079E47}" type="slidenum">
              <a:rPr dirty="0">
                <a:latin typeface="Microsoft JhengHei"/>
                <a:cs typeface="Microsoft JhengHei"/>
              </a:rPr>
              <a:t>‹#›</a:t>
            </a:fld>
            <a:endParaRPr dirty="0">
              <a:latin typeface="Microsoft JhengHei"/>
              <a:cs typeface="Microsoft JhengHei"/>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jpeg"/></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jpeg"/><Relationship Id="rId7" Type="http://schemas.openxmlformats.org/officeDocument/2006/relationships/image" Target="../media/image61.jpeg"/><Relationship Id="rId12" Type="http://schemas.openxmlformats.org/officeDocument/2006/relationships/image" Target="../media/image66.png"/><Relationship Id="rId2" Type="http://schemas.openxmlformats.org/officeDocument/2006/relationships/image" Target="../media/image56.jpe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5.jpeg"/><Relationship Id="rId5" Type="http://schemas.openxmlformats.org/officeDocument/2006/relationships/image" Target="../media/image59.jpeg"/><Relationship Id="rId10" Type="http://schemas.openxmlformats.org/officeDocument/2006/relationships/image" Target="../media/image64.jpeg"/><Relationship Id="rId4" Type="http://schemas.openxmlformats.org/officeDocument/2006/relationships/image" Target="../media/image58.jpeg"/><Relationship Id="rId9" Type="http://schemas.openxmlformats.org/officeDocument/2006/relationships/image" Target="../media/image63.jpeg"/></Relationships>
</file>

<file path=ppt/slides/_rels/slide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 Id="rId5" Type="http://schemas.openxmlformats.org/officeDocument/2006/relationships/image" Target="../media/image70.png"/><Relationship Id="rId4" Type="http://schemas.openxmlformats.org/officeDocument/2006/relationships/image" Target="../media/image69.png"/></Relationships>
</file>

<file path=ppt/slides/_rels/slide1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7.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xml"/><Relationship Id="rId5" Type="http://schemas.openxmlformats.org/officeDocument/2006/relationships/image" Target="../media/image78.png"/><Relationship Id="rId4" Type="http://schemas.openxmlformats.org/officeDocument/2006/relationships/image" Target="../media/image77.jpeg"/></Relationships>
</file>

<file path=ppt/slides/_rels/slide1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4.xml"/><Relationship Id="rId5" Type="http://schemas.openxmlformats.org/officeDocument/2006/relationships/image" Target="../media/image80.png"/><Relationship Id="rId4" Type="http://schemas.openxmlformats.org/officeDocument/2006/relationships/image" Target="../media/image7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4.xml"/><Relationship Id="rId5" Type="http://schemas.openxmlformats.org/officeDocument/2006/relationships/image" Target="../media/image82.png"/><Relationship Id="rId4" Type="http://schemas.openxmlformats.org/officeDocument/2006/relationships/image" Target="../media/image81.png"/></Relationships>
</file>

<file path=ppt/slides/_rels/slide2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77.jpeg"/><Relationship Id="rId1" Type="http://schemas.openxmlformats.org/officeDocument/2006/relationships/slideLayout" Target="../slideLayouts/slideLayout4.xml"/><Relationship Id="rId6" Type="http://schemas.openxmlformats.org/officeDocument/2006/relationships/image" Target="../media/image85.png"/><Relationship Id="rId5" Type="http://schemas.openxmlformats.org/officeDocument/2006/relationships/image" Target="../media/image78.png"/><Relationship Id="rId4" Type="http://schemas.openxmlformats.org/officeDocument/2006/relationships/image" Target="../media/image84.png"/></Relationships>
</file>

<file path=ppt/slides/_rels/slide2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4.xml"/><Relationship Id="rId5" Type="http://schemas.openxmlformats.org/officeDocument/2006/relationships/image" Target="../media/image87.png"/><Relationship Id="rId4" Type="http://schemas.openxmlformats.org/officeDocument/2006/relationships/image" Target="../media/image86.png"/></Relationships>
</file>

<file path=ppt/slides/_rels/slide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4.xml"/><Relationship Id="rId5" Type="http://schemas.openxmlformats.org/officeDocument/2006/relationships/image" Target="../media/image89.png"/><Relationship Id="rId4" Type="http://schemas.openxmlformats.org/officeDocument/2006/relationships/image" Target="../media/image88.png"/></Relationships>
</file>

<file path=ppt/slides/_rels/slide24.xml.rels><?xml version="1.0" encoding="UTF-8" standalone="yes"?>
<Relationships xmlns="http://schemas.openxmlformats.org/package/2006/relationships"><Relationship Id="rId8" Type="http://schemas.openxmlformats.org/officeDocument/2006/relationships/image" Target="../media/image94.jpeg"/><Relationship Id="rId3" Type="http://schemas.openxmlformats.org/officeDocument/2006/relationships/image" Target="../media/image78.png"/><Relationship Id="rId7" Type="http://schemas.openxmlformats.org/officeDocument/2006/relationships/image" Target="../media/image93.jpeg"/><Relationship Id="rId2" Type="http://schemas.openxmlformats.org/officeDocument/2006/relationships/image" Target="../media/image77.jpeg"/><Relationship Id="rId1" Type="http://schemas.openxmlformats.org/officeDocument/2006/relationships/slideLayout" Target="../slideLayouts/slideLayout4.xml"/><Relationship Id="rId6" Type="http://schemas.openxmlformats.org/officeDocument/2006/relationships/image" Target="../media/image92.jpeg"/><Relationship Id="rId5" Type="http://schemas.openxmlformats.org/officeDocument/2006/relationships/image" Target="../media/image91.png"/><Relationship Id="rId4" Type="http://schemas.openxmlformats.org/officeDocument/2006/relationships/image" Target="../media/image90.jpeg"/></Relationships>
</file>

<file path=ppt/slides/_rels/slide2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4.xml"/><Relationship Id="rId6" Type="http://schemas.openxmlformats.org/officeDocument/2006/relationships/image" Target="../media/image97.jpeg"/><Relationship Id="rId5" Type="http://schemas.openxmlformats.org/officeDocument/2006/relationships/image" Target="../media/image96.png"/><Relationship Id="rId4" Type="http://schemas.openxmlformats.org/officeDocument/2006/relationships/image" Target="../media/image95.png"/></Relationships>
</file>

<file path=ppt/slides/_rels/slide2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98.png"/></Relationships>
</file>

<file path=ppt/slides/_rels/slide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4.xml"/><Relationship Id="rId5" Type="http://schemas.openxmlformats.org/officeDocument/2006/relationships/image" Target="../media/image100.jpeg"/><Relationship Id="rId4" Type="http://schemas.openxmlformats.org/officeDocument/2006/relationships/image" Target="../media/image99.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4.jpeg"/><Relationship Id="rId18" Type="http://schemas.openxmlformats.org/officeDocument/2006/relationships/image" Target="../media/image19.jpeg"/><Relationship Id="rId3" Type="http://schemas.openxmlformats.org/officeDocument/2006/relationships/image" Target="../media/image4.jpeg"/><Relationship Id="rId21" Type="http://schemas.openxmlformats.org/officeDocument/2006/relationships/image" Target="../media/image22.jpeg"/><Relationship Id="rId7" Type="http://schemas.openxmlformats.org/officeDocument/2006/relationships/image" Target="../media/image8.jpeg"/><Relationship Id="rId12" Type="http://schemas.openxmlformats.org/officeDocument/2006/relationships/image" Target="../media/image13.jpeg"/><Relationship Id="rId17" Type="http://schemas.openxmlformats.org/officeDocument/2006/relationships/image" Target="../media/image18.png"/><Relationship Id="rId2" Type="http://schemas.openxmlformats.org/officeDocument/2006/relationships/image" Target="../media/image3.jpeg"/><Relationship Id="rId16" Type="http://schemas.openxmlformats.org/officeDocument/2006/relationships/image" Target="../media/image17.jpeg"/><Relationship Id="rId20"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jpeg"/><Relationship Id="rId9" Type="http://schemas.openxmlformats.org/officeDocument/2006/relationships/image" Target="../media/image10.jpeg"/><Relationship Id="rId1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emf"/></Relationships>
</file>

<file path=ppt/slides/_rels/slide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Layout" Target="../slideLayouts/slideLayout2.xml"/><Relationship Id="rId7" Type="http://schemas.openxmlformats.org/officeDocument/2006/relationships/image" Target="../media/image32.jpe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1.jpeg"/><Relationship Id="rId5" Type="http://schemas.openxmlformats.org/officeDocument/2006/relationships/image" Target="../media/image30.jpeg"/><Relationship Id="rId10" Type="http://schemas.openxmlformats.org/officeDocument/2006/relationships/image" Target="../media/image35.png"/><Relationship Id="rId4" Type="http://schemas.openxmlformats.org/officeDocument/2006/relationships/image" Target="../media/image29.jpeg"/><Relationship Id="rId9" Type="http://schemas.openxmlformats.org/officeDocument/2006/relationships/image" Target="../media/image34.jpeg"/></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219200" y="2514600"/>
            <a:ext cx="6456045" cy="2273058"/>
          </a:xfrm>
          <a:prstGeom prst="rect">
            <a:avLst/>
          </a:prstGeom>
        </p:spPr>
        <p:txBody>
          <a:bodyPr vert="horz" wrap="square" lIns="0" tIns="56515" rIns="0" bIns="0" rtlCol="0">
            <a:spAutoFit/>
          </a:bodyPr>
          <a:lstStyle/>
          <a:p>
            <a:pPr algn="ctr" eaLnBrk="1" hangingPunct="1"/>
            <a:r>
              <a:rPr lang="en-US" altLang="en-US" sz="7200">
                <a:solidFill>
                  <a:srgbClr val="1F1F1F"/>
                </a:solidFill>
                <a:ea typeface="Times" panose="02020603050405020304" pitchFamily="18" charset="0"/>
                <a:cs typeface="Times" panose="02020603050405020304" pitchFamily="18" charset="0"/>
              </a:rPr>
              <a:t>ESD Awareness Training</a:t>
            </a:r>
            <a:endParaRPr lang="en-US" altLang="zh-CN" sz="7200">
              <a:ea typeface="Arial Unicode MS" panose="020B0604020202020204" pitchFamily="34" charset="-120"/>
              <a:cs typeface="Times" panose="02020603050405020304" pitchFamily="18" charset="0"/>
            </a:endParaRPr>
          </a:p>
        </p:txBody>
      </p:sp>
      <p:sp>
        <p:nvSpPr>
          <p:cNvPr id="4" name="object 4"/>
          <p:cNvSpPr txBox="1"/>
          <p:nvPr/>
        </p:nvSpPr>
        <p:spPr>
          <a:xfrm>
            <a:off x="8586469" y="6429247"/>
            <a:ext cx="110489"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1</a:t>
            </a:r>
            <a:endParaRPr sz="1200">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a:extLst>
              <a:ext uri="{FF2B5EF4-FFF2-40B4-BE49-F238E27FC236}">
                <a16:creationId xmlns:a16="http://schemas.microsoft.com/office/drawing/2014/main" id="{D70960D7-E67F-246F-4CF6-1FD309217DBE}"/>
              </a:ext>
            </a:extLst>
          </p:cNvPr>
          <p:cNvSpPr txBox="1">
            <a:spLocks/>
          </p:cNvSpPr>
          <p:nvPr/>
        </p:nvSpPr>
        <p:spPr bwMode="auto">
          <a:xfrm>
            <a:off x="6583363" y="6378575"/>
            <a:ext cx="2103437" cy="215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defPPr>
              <a:defRPr kern="0"/>
            </a:defPPr>
            <a:lvl1pPr>
              <a:defRPr sz="4000" b="1">
                <a:solidFill>
                  <a:schemeClr val="tx1"/>
                </a:solidFill>
                <a:latin typeface="Arial" panose="020B0604020202020204" pitchFamily="34" charset="0"/>
                <a:cs typeface="Arial" panose="020B0604020202020204" pitchFamily="34" charset="0"/>
              </a:defRPr>
            </a:lvl1pPr>
            <a:lvl2pPr marL="742950" indent="-285750">
              <a:defRPr sz="4000" b="1">
                <a:solidFill>
                  <a:schemeClr val="tx1"/>
                </a:solidFill>
                <a:latin typeface="Arial" panose="020B0604020202020204" pitchFamily="34" charset="0"/>
                <a:cs typeface="Arial" panose="020B0604020202020204" pitchFamily="34" charset="0"/>
              </a:defRPr>
            </a:lvl2pPr>
            <a:lvl3pPr marL="1143000" indent="-228600">
              <a:defRPr sz="4000" b="1">
                <a:solidFill>
                  <a:schemeClr val="tx1"/>
                </a:solidFill>
                <a:latin typeface="Arial" panose="020B0604020202020204" pitchFamily="34" charset="0"/>
                <a:cs typeface="Arial" panose="020B0604020202020204" pitchFamily="34" charset="0"/>
              </a:defRPr>
            </a:lvl3pPr>
            <a:lvl4pPr marL="1600200" indent="-228600">
              <a:defRPr sz="4000" b="1">
                <a:solidFill>
                  <a:schemeClr val="tx1"/>
                </a:solidFill>
                <a:latin typeface="Arial" panose="020B0604020202020204" pitchFamily="34" charset="0"/>
                <a:cs typeface="Arial" panose="020B0604020202020204" pitchFamily="34" charset="0"/>
              </a:defRPr>
            </a:lvl4pPr>
            <a:lvl5pPr marL="2057400" indent="-228600">
              <a:defRPr sz="40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9pPr>
          </a:lstStyle>
          <a:p>
            <a:fld id="{B311DA2F-7E92-4F0E-8563-77E6FD19141D}" type="slidenum">
              <a:rPr lang="zh-TW" altLang="en-US" sz="1400" smtClean="0">
                <a:latin typeface="Times" panose="02020603050405020304" pitchFamily="18" charset="0"/>
                <a:cs typeface="Times" panose="02020603050405020304" pitchFamily="18" charset="0"/>
              </a:rPr>
              <a:pPr/>
              <a:t>10</a:t>
            </a:fld>
            <a:endParaRPr lang="en-US" altLang="zh-TW" sz="1400">
              <a:latin typeface="Times" panose="02020603050405020304" pitchFamily="18" charset="0"/>
              <a:cs typeface="Times" panose="02020603050405020304" pitchFamily="18" charset="0"/>
            </a:endParaRPr>
          </a:p>
        </p:txBody>
      </p:sp>
      <p:pic>
        <p:nvPicPr>
          <p:cNvPr id="10" name="圖片 4">
            <a:extLst>
              <a:ext uri="{FF2B5EF4-FFF2-40B4-BE49-F238E27FC236}">
                <a16:creationId xmlns:a16="http://schemas.microsoft.com/office/drawing/2014/main" id="{73211B5E-27E8-A3D9-1F68-CC634815427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400" y="4348163"/>
            <a:ext cx="2346325"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a:extLst>
              <a:ext uri="{FF2B5EF4-FFF2-40B4-BE49-F238E27FC236}">
                <a16:creationId xmlns:a16="http://schemas.microsoft.com/office/drawing/2014/main" id="{5A66E343-E9C5-5180-1058-59746ECD44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725" y="4311650"/>
            <a:ext cx="2346325"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6">
            <a:extLst>
              <a:ext uri="{FF2B5EF4-FFF2-40B4-BE49-F238E27FC236}">
                <a16:creationId xmlns:a16="http://schemas.microsoft.com/office/drawing/2014/main" id="{90227CB0-3160-A03A-F4F3-1E3D16DA0EDC}"/>
              </a:ext>
            </a:extLst>
          </p:cNvPr>
          <p:cNvSpPr>
            <a:spLocks noChangeArrowheads="1"/>
          </p:cNvSpPr>
          <p:nvPr/>
        </p:nvSpPr>
        <p:spPr bwMode="auto">
          <a:xfrm>
            <a:off x="631825" y="4986338"/>
            <a:ext cx="965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b="1">
                <a:solidFill>
                  <a:schemeClr val="tx1"/>
                </a:solidFill>
                <a:latin typeface="Arial" panose="020B0604020202020204" pitchFamily="34" charset="0"/>
                <a:cs typeface="Arial" panose="020B0604020202020204" pitchFamily="34" charset="0"/>
              </a:defRPr>
            </a:lvl1pPr>
            <a:lvl2pPr marL="742950" indent="-285750">
              <a:defRPr sz="4000" b="1">
                <a:solidFill>
                  <a:schemeClr val="tx1"/>
                </a:solidFill>
                <a:latin typeface="Arial" panose="020B0604020202020204" pitchFamily="34" charset="0"/>
                <a:cs typeface="Arial" panose="020B0604020202020204" pitchFamily="34" charset="0"/>
              </a:defRPr>
            </a:lvl2pPr>
            <a:lvl3pPr marL="1143000" indent="-228600">
              <a:defRPr sz="4000" b="1">
                <a:solidFill>
                  <a:schemeClr val="tx1"/>
                </a:solidFill>
                <a:latin typeface="Arial" panose="020B0604020202020204" pitchFamily="34" charset="0"/>
                <a:cs typeface="Arial" panose="020B0604020202020204" pitchFamily="34" charset="0"/>
              </a:defRPr>
            </a:lvl3pPr>
            <a:lvl4pPr marL="1600200" indent="-228600">
              <a:defRPr sz="4000" b="1">
                <a:solidFill>
                  <a:schemeClr val="tx1"/>
                </a:solidFill>
                <a:latin typeface="Arial" panose="020B0604020202020204" pitchFamily="34" charset="0"/>
                <a:cs typeface="Arial" panose="020B0604020202020204" pitchFamily="34" charset="0"/>
              </a:defRPr>
            </a:lvl4pPr>
            <a:lvl5pPr marL="2057400" indent="-228600">
              <a:defRPr sz="40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9pPr>
          </a:lstStyle>
          <a:p>
            <a:pPr algn="ctr"/>
            <a:r>
              <a:rPr lang="en-US" altLang="en-US">
                <a:solidFill>
                  <a:srgbClr val="FFFF00"/>
                </a:solidFill>
                <a:sym typeface="Wingdings 2" panose="05020102010507070707" pitchFamily="18" charset="2"/>
              </a:rPr>
              <a:t></a:t>
            </a:r>
            <a:endParaRPr lang="en-US" altLang="en-US">
              <a:solidFill>
                <a:srgbClr val="FFFF00"/>
              </a:solidFill>
            </a:endParaRPr>
          </a:p>
        </p:txBody>
      </p:sp>
      <p:sp>
        <p:nvSpPr>
          <p:cNvPr id="13" name="Rectangle 2">
            <a:extLst>
              <a:ext uri="{FF2B5EF4-FFF2-40B4-BE49-F238E27FC236}">
                <a16:creationId xmlns:a16="http://schemas.microsoft.com/office/drawing/2014/main" id="{6B2FD276-BAC3-806C-2D7F-C18ED4645857}"/>
              </a:ext>
            </a:extLst>
          </p:cNvPr>
          <p:cNvSpPr>
            <a:spLocks noChangeArrowheads="1"/>
          </p:cNvSpPr>
          <p:nvPr/>
        </p:nvSpPr>
        <p:spPr bwMode="auto">
          <a:xfrm>
            <a:off x="3089275" y="4864100"/>
            <a:ext cx="5254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Times" panose="02020603050405020304" pitchFamily="18"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gn="ctr">
              <a:spcBef>
                <a:spcPct val="0"/>
              </a:spcBef>
            </a:pPr>
            <a:r>
              <a:rPr lang="en-US" altLang="en-US" b="0">
                <a:solidFill>
                  <a:srgbClr val="FF0000"/>
                </a:solidFill>
                <a:latin typeface="Arial" panose="020B0604020202020204" pitchFamily="34" charset="0"/>
                <a:sym typeface="Wingdings 2" panose="05020102010507070707" pitchFamily="18" charset="2"/>
              </a:rPr>
              <a:t>X</a:t>
            </a:r>
            <a:endParaRPr lang="en-US" altLang="en-US" b="0">
              <a:solidFill>
                <a:srgbClr val="FF0000"/>
              </a:solidFill>
              <a:latin typeface="Arial" panose="020B0604020202020204" pitchFamily="34" charset="0"/>
            </a:endParaRPr>
          </a:p>
        </p:txBody>
      </p:sp>
      <p:pic>
        <p:nvPicPr>
          <p:cNvPr id="14" name="Picture 6">
            <a:extLst>
              <a:ext uri="{FF2B5EF4-FFF2-40B4-BE49-F238E27FC236}">
                <a16:creationId xmlns:a16="http://schemas.microsoft.com/office/drawing/2014/main" id="{7FE83F31-75BD-D995-6858-3EAB19E09A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1438" y="2014538"/>
            <a:ext cx="2227262" cy="221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8">
            <a:extLst>
              <a:ext uri="{FF2B5EF4-FFF2-40B4-BE49-F238E27FC236}">
                <a16:creationId xmlns:a16="http://schemas.microsoft.com/office/drawing/2014/main" id="{913E4229-6BCA-7F54-6224-C5BA304EE6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663" y="1905000"/>
            <a:ext cx="2374900" cy="223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Group 1">
            <a:extLst>
              <a:ext uri="{FF2B5EF4-FFF2-40B4-BE49-F238E27FC236}">
                <a16:creationId xmlns:a16="http://schemas.microsoft.com/office/drawing/2014/main" id="{E0FD2F00-6587-01DB-90C2-E787E2B3487E}"/>
              </a:ext>
            </a:extLst>
          </p:cNvPr>
          <p:cNvGrpSpPr>
            <a:grpSpLocks/>
          </p:cNvGrpSpPr>
          <p:nvPr/>
        </p:nvGrpSpPr>
        <p:grpSpPr bwMode="auto">
          <a:xfrm>
            <a:off x="5143500" y="1668463"/>
            <a:ext cx="3765550" cy="3749675"/>
            <a:chOff x="4454525" y="1939925"/>
            <a:chExt cx="3765550" cy="3749675"/>
          </a:xfrm>
        </p:grpSpPr>
        <p:pic>
          <p:nvPicPr>
            <p:cNvPr id="17" name="Picture 4">
              <a:extLst>
                <a:ext uri="{FF2B5EF4-FFF2-40B4-BE49-F238E27FC236}">
                  <a16:creationId xmlns:a16="http://schemas.microsoft.com/office/drawing/2014/main" id="{6C6F6841-CDCA-ABF6-9BF3-2FBD65A48D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222" t="5278" r="12962" b="5000"/>
            <a:stretch>
              <a:fillRect/>
            </a:stretch>
          </p:blipFill>
          <p:spPr bwMode="auto">
            <a:xfrm>
              <a:off x="4454525" y="1939925"/>
              <a:ext cx="3765550" cy="368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7">
              <a:extLst>
                <a:ext uri="{FF2B5EF4-FFF2-40B4-BE49-F238E27FC236}">
                  <a16:creationId xmlns:a16="http://schemas.microsoft.com/office/drawing/2014/main" id="{CD65A72F-C23D-FCB6-847F-329C35FE7110}"/>
                </a:ext>
              </a:extLst>
            </p:cNvPr>
            <p:cNvSpPr/>
            <p:nvPr/>
          </p:nvSpPr>
          <p:spPr>
            <a:xfrm>
              <a:off x="4818063" y="4411662"/>
              <a:ext cx="581025" cy="554038"/>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9" name="Straight Arrow Connector 18">
              <a:extLst>
                <a:ext uri="{FF2B5EF4-FFF2-40B4-BE49-F238E27FC236}">
                  <a16:creationId xmlns:a16="http://schemas.microsoft.com/office/drawing/2014/main" id="{DE9BBBA2-94F8-605D-093B-F4233F388A74}"/>
                </a:ext>
              </a:extLst>
            </p:cNvPr>
            <p:cNvCxnSpPr>
              <a:cxnSpLocks/>
            </p:cNvCxnSpPr>
            <p:nvPr/>
          </p:nvCxnSpPr>
          <p:spPr>
            <a:xfrm flipH="1" flipV="1">
              <a:off x="5167313" y="4833937"/>
              <a:ext cx="531812" cy="85566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TextBox 1">
            <a:extLst>
              <a:ext uri="{FF2B5EF4-FFF2-40B4-BE49-F238E27FC236}">
                <a16:creationId xmlns:a16="http://schemas.microsoft.com/office/drawing/2014/main" id="{966512F5-9BD0-434F-33E1-133661071014}"/>
              </a:ext>
            </a:extLst>
          </p:cNvPr>
          <p:cNvSpPr txBox="1">
            <a:spLocks noChangeArrowheads="1"/>
          </p:cNvSpPr>
          <p:nvPr/>
        </p:nvSpPr>
        <p:spPr bwMode="auto">
          <a:xfrm>
            <a:off x="5095875" y="5446713"/>
            <a:ext cx="37655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b="1">
                <a:solidFill>
                  <a:schemeClr val="tx1"/>
                </a:solidFill>
                <a:latin typeface="Arial" panose="020B0604020202020204" pitchFamily="34" charset="0"/>
                <a:cs typeface="Arial" panose="020B0604020202020204" pitchFamily="34" charset="0"/>
              </a:defRPr>
            </a:lvl1pPr>
            <a:lvl2pPr marL="742950" indent="-285750">
              <a:defRPr sz="4000" b="1">
                <a:solidFill>
                  <a:schemeClr val="tx1"/>
                </a:solidFill>
                <a:latin typeface="Arial" panose="020B0604020202020204" pitchFamily="34" charset="0"/>
                <a:cs typeface="Arial" panose="020B0604020202020204" pitchFamily="34" charset="0"/>
              </a:defRPr>
            </a:lvl2pPr>
            <a:lvl3pPr marL="1143000" indent="-228600">
              <a:defRPr sz="4000" b="1">
                <a:solidFill>
                  <a:schemeClr val="tx1"/>
                </a:solidFill>
                <a:latin typeface="Arial" panose="020B0604020202020204" pitchFamily="34" charset="0"/>
                <a:cs typeface="Arial" panose="020B0604020202020204" pitchFamily="34" charset="0"/>
              </a:defRPr>
            </a:lvl3pPr>
            <a:lvl4pPr marL="1600200" indent="-228600">
              <a:defRPr sz="4000" b="1">
                <a:solidFill>
                  <a:schemeClr val="tx1"/>
                </a:solidFill>
                <a:latin typeface="Arial" panose="020B0604020202020204" pitchFamily="34" charset="0"/>
                <a:cs typeface="Arial" panose="020B0604020202020204" pitchFamily="34" charset="0"/>
              </a:defRPr>
            </a:lvl4pPr>
            <a:lvl5pPr marL="2057400" indent="-228600">
              <a:defRPr sz="40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9pPr>
          </a:lstStyle>
          <a:p>
            <a:r>
              <a:rPr kumimoji="1" lang="en-US" altLang="zh-TW" sz="1600" b="0">
                <a:solidFill>
                  <a:srgbClr val="3333FF"/>
                </a:solidFill>
                <a:latin typeface="Times" panose="02020603050405020304" pitchFamily="18" charset="0"/>
                <a:ea typeface="Arial Unicode MS" panose="020B0604020202020204" pitchFamily="34" charset="-120"/>
                <a:cs typeface="Times" panose="02020603050405020304" pitchFamily="18" charset="0"/>
              </a:rPr>
              <a:t>wrist strap auto detector có chức năng giám sát, kiểm tra dây wrist strap có tiếp xúc lỏng không, dây có bị đứt không.</a:t>
            </a:r>
            <a:endParaRPr lang="en-US" altLang="en-US" sz="1600">
              <a:solidFill>
                <a:srgbClr val="3333FF"/>
              </a:solidFill>
              <a:latin typeface="Times New Roman" panose="02020603050405020304" pitchFamily="18" charset="0"/>
              <a:ea typeface="Arial Unicode MS" panose="020B0604020202020204" pitchFamily="34" charset="-120"/>
              <a:cs typeface="Times" panose="02020603050405020304" pitchFamily="18" charset="0"/>
            </a:endParaRPr>
          </a:p>
        </p:txBody>
      </p:sp>
      <p:sp>
        <p:nvSpPr>
          <p:cNvPr id="3" name="TextBox 2">
            <a:extLst>
              <a:ext uri="{FF2B5EF4-FFF2-40B4-BE49-F238E27FC236}">
                <a16:creationId xmlns:a16="http://schemas.microsoft.com/office/drawing/2014/main" id="{5F150A42-6209-531F-207C-05DF5FA22AA5}"/>
              </a:ext>
            </a:extLst>
          </p:cNvPr>
          <p:cNvSpPr txBox="1"/>
          <p:nvPr/>
        </p:nvSpPr>
        <p:spPr>
          <a:xfrm>
            <a:off x="30163" y="153383"/>
            <a:ext cx="8859837" cy="1600438"/>
          </a:xfrm>
          <a:prstGeom prst="rect">
            <a:avLst/>
          </a:prstGeom>
          <a:noFill/>
        </p:spPr>
        <p:txBody>
          <a:bodyPr wrap="square">
            <a:spAutoFit/>
          </a:bodyPr>
          <a:lstStyle/>
          <a:p>
            <a:r>
              <a:rPr lang="vi-VN" altLang="en-US" sz="1400" b="1" dirty="0">
                <a:latin typeface="Times New Roman" panose="02020603050405020304" pitchFamily="18" charset="0"/>
                <a:cs typeface="Times New Roman" panose="02020603050405020304" pitchFamily="18" charset="0"/>
              </a:rPr>
              <a:t>3. Trước khi vào làm việc cần kiểm tra ổ cắm dây tĩnh điện có hoạt động bình thường và được nối đất đúng cách hay không</a:t>
            </a:r>
            <a:r>
              <a:rPr lang="en-US" altLang="en-US" sz="1400" b="1" dirty="0">
                <a:latin typeface="Times New Roman" panose="02020603050405020304" pitchFamily="18" charset="0"/>
                <a:cs typeface="Times New Roman" panose="02020603050405020304" pitchFamily="18" charset="0"/>
              </a:rPr>
              <a:t>( </a:t>
            </a:r>
            <a:r>
              <a:rPr lang="vi-VN" altLang="en-US" sz="1400" b="1" dirty="0">
                <a:solidFill>
                  <a:srgbClr val="FF0000"/>
                </a:solidFill>
                <a:highlight>
                  <a:srgbClr val="FFFF00"/>
                </a:highlight>
                <a:latin typeface="Times New Roman" panose="02020603050405020304" pitchFamily="18" charset="0"/>
                <a:cs typeface="Times New Roman" panose="02020603050405020304" pitchFamily="18" charset="0"/>
              </a:rPr>
              <a:t>dây màu xanh lá cây</a:t>
            </a:r>
            <a:r>
              <a:rPr lang="en-US" altLang="en-US" sz="1400" b="1" dirty="0">
                <a:latin typeface="Times New Roman" panose="02020603050405020304" pitchFamily="18" charset="0"/>
                <a:cs typeface="Times New Roman" panose="02020603050405020304" pitchFamily="18" charset="0"/>
              </a:rPr>
              <a:t>)</a:t>
            </a:r>
            <a:r>
              <a:rPr lang="vi-VN" altLang="en-US" sz="1400" b="1" dirty="0">
                <a:latin typeface="Times New Roman" panose="02020603050405020304" pitchFamily="18" charset="0"/>
                <a:cs typeface="Times New Roman" panose="02020603050405020304" pitchFamily="18" charset="0"/>
              </a:rPr>
              <a:t> :</a:t>
            </a:r>
            <a:br>
              <a:rPr lang="vi-VN" altLang="en-US" sz="1400" b="1" dirty="0">
                <a:latin typeface="Times New Roman" panose="02020603050405020304" pitchFamily="18" charset="0"/>
                <a:cs typeface="Times New Roman" panose="02020603050405020304" pitchFamily="18" charset="0"/>
              </a:rPr>
            </a:br>
            <a:r>
              <a:rPr lang="vi-VN" altLang="en-US" sz="1400" b="1" dirty="0">
                <a:latin typeface="Times New Roman" panose="02020603050405020304" pitchFamily="18" charset="0"/>
                <a:cs typeface="Times New Roman" panose="02020603050405020304" pitchFamily="18" charset="0"/>
              </a:rPr>
              <a:t>- Bước 1: đeo dây tĩnh điện vào tay hoặc chân , đảm bảo rằng phần kim loại của vòng tay tiếp xúc với da </a:t>
            </a:r>
            <a:br>
              <a:rPr lang="vi-VN" altLang="en-US" sz="1400" b="1" dirty="0">
                <a:latin typeface="Times New Roman" panose="02020603050405020304" pitchFamily="18" charset="0"/>
                <a:cs typeface="Times New Roman" panose="02020603050405020304" pitchFamily="18" charset="0"/>
              </a:rPr>
            </a:br>
            <a:r>
              <a:rPr lang="vi-VN" altLang="en-US" sz="1400" b="1" dirty="0">
                <a:latin typeface="Times New Roman" panose="02020603050405020304" pitchFamily="18" charset="0"/>
                <a:cs typeface="Times New Roman" panose="02020603050405020304" pitchFamily="18" charset="0"/>
              </a:rPr>
              <a:t>- Bước 2: cắm dây tĩnh điện vào ổ cắm:</a:t>
            </a:r>
            <a:br>
              <a:rPr lang="vi-VN" altLang="en-US" sz="1400" b="1" dirty="0">
                <a:latin typeface="Times New Roman" panose="02020603050405020304" pitchFamily="18" charset="0"/>
                <a:cs typeface="Times New Roman" panose="02020603050405020304" pitchFamily="18" charset="0"/>
              </a:rPr>
            </a:br>
            <a:r>
              <a:rPr lang="vi-VN" altLang="en-US" sz="1400" b="1" dirty="0">
                <a:latin typeface="Times New Roman" panose="02020603050405020304" pitchFamily="18" charset="0"/>
                <a:cs typeface="Times New Roman" panose="02020603050405020304" pitchFamily="18" charset="0"/>
              </a:rPr>
              <a:t>	 </a:t>
            </a:r>
            <a:r>
              <a:rPr lang="vi-VN" altLang="en-US" sz="1400" b="1" dirty="0">
                <a:solidFill>
                  <a:srgbClr val="FF0000"/>
                </a:solidFill>
                <a:latin typeface="Times New Roman" panose="02020603050405020304" pitchFamily="18" charset="0"/>
                <a:cs typeface="Times New Roman" panose="02020603050405020304" pitchFamily="18" charset="0"/>
              </a:rPr>
              <a:t>nếu đèn xanh hiện lên </a:t>
            </a:r>
            <a:r>
              <a:rPr lang="vi-VN" altLang="en-US" sz="1400" b="1" dirty="0">
                <a:latin typeface="Times New Roman" panose="02020603050405020304" pitchFamily="18" charset="0"/>
                <a:cs typeface="Times New Roman" panose="02020603050405020304" pitchFamily="18" charset="0"/>
              </a:rPr>
              <a:t>=&gt;ổ cắm hoạt động bình thường và được nối đất đúng cách</a:t>
            </a:r>
            <a:br>
              <a:rPr lang="vi-VN" altLang="en-US" sz="1400" b="1" dirty="0">
                <a:latin typeface="Times New Roman" panose="02020603050405020304" pitchFamily="18" charset="0"/>
                <a:cs typeface="Times New Roman" panose="02020603050405020304" pitchFamily="18" charset="0"/>
              </a:rPr>
            </a:br>
            <a:r>
              <a:rPr lang="vi-VN" altLang="en-US" sz="1400" b="1" dirty="0">
                <a:latin typeface="Times New Roman" panose="02020603050405020304" pitchFamily="18" charset="0"/>
                <a:cs typeface="Times New Roman" panose="02020603050405020304" pitchFamily="18" charset="0"/>
              </a:rPr>
              <a:t>	</a:t>
            </a:r>
            <a:r>
              <a:rPr lang="vi-VN" altLang="en-US" sz="1400" b="1" dirty="0">
                <a:solidFill>
                  <a:srgbClr val="FF0000"/>
                </a:solidFill>
                <a:latin typeface="Times New Roman" panose="02020603050405020304" pitchFamily="18" charset="0"/>
                <a:cs typeface="Times New Roman" panose="02020603050405020304" pitchFamily="18" charset="0"/>
              </a:rPr>
              <a:t>nếu đèn đỏ hiện lên và có âm báo</a:t>
            </a:r>
            <a:r>
              <a:rPr lang="vi-VN" altLang="en-US" sz="1400" b="1" dirty="0">
                <a:latin typeface="Times New Roman" panose="02020603050405020304" pitchFamily="18" charset="0"/>
                <a:cs typeface="Times New Roman" panose="02020603050405020304" pitchFamily="18" charset="0"/>
              </a:rPr>
              <a:t> =&gt; ổ cắm hỏng hoặc bị nối đất sai =&gt; báo cho leader thay thế và cải thiện</a:t>
            </a:r>
            <a:endParaRPr lang="en-US" sz="1400" b="1" dirty="0"/>
          </a:p>
        </p:txBody>
      </p:sp>
    </p:spTree>
    <p:extLst>
      <p:ext uri="{BB962C8B-B14F-4D97-AF65-F5344CB8AC3E}">
        <p14:creationId xmlns:p14="http://schemas.microsoft.com/office/powerpoint/2010/main" val="3143524271"/>
      </p:ext>
    </p:extLst>
  </p:cSld>
  <p:clrMapOvr>
    <a:masterClrMapping/>
  </p:clrMapOvr>
  <mc:AlternateContent xmlns:mc="http://schemas.openxmlformats.org/markup-compatibility/2006" xmlns:p14="http://schemas.microsoft.com/office/powerpoint/2010/main">
    <mc:Choice Requires="p14">
      <p:transition spd="slow" p14:dur="2000" advTm="7169"/>
    </mc:Choice>
    <mc:Fallback xmlns="">
      <p:transition spd="slow" advTm="7169"/>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08B6453B-7037-6C5F-B88D-615EFDAE2E12}"/>
              </a:ext>
            </a:extLst>
          </p:cNvPr>
          <p:cNvSpPr txBox="1">
            <a:spLocks/>
          </p:cNvSpPr>
          <p:nvPr/>
        </p:nvSpPr>
        <p:spPr bwMode="auto">
          <a:xfrm>
            <a:off x="6583363" y="6378575"/>
            <a:ext cx="2103437" cy="215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defPPr>
              <a:defRPr kern="0"/>
            </a:defPPr>
            <a:lvl1pPr>
              <a:defRPr sz="4000" b="1">
                <a:solidFill>
                  <a:schemeClr val="tx1"/>
                </a:solidFill>
                <a:latin typeface="Arial" panose="020B0604020202020204" pitchFamily="34" charset="0"/>
                <a:cs typeface="Arial" panose="020B0604020202020204" pitchFamily="34" charset="0"/>
              </a:defRPr>
            </a:lvl1pPr>
            <a:lvl2pPr marL="742950" indent="-285750">
              <a:defRPr sz="4000" b="1">
                <a:solidFill>
                  <a:schemeClr val="tx1"/>
                </a:solidFill>
                <a:latin typeface="Arial" panose="020B0604020202020204" pitchFamily="34" charset="0"/>
                <a:cs typeface="Arial" panose="020B0604020202020204" pitchFamily="34" charset="0"/>
              </a:defRPr>
            </a:lvl2pPr>
            <a:lvl3pPr marL="1143000" indent="-228600">
              <a:defRPr sz="4000" b="1">
                <a:solidFill>
                  <a:schemeClr val="tx1"/>
                </a:solidFill>
                <a:latin typeface="Arial" panose="020B0604020202020204" pitchFamily="34" charset="0"/>
                <a:cs typeface="Arial" panose="020B0604020202020204" pitchFamily="34" charset="0"/>
              </a:defRPr>
            </a:lvl3pPr>
            <a:lvl4pPr marL="1600200" indent="-228600">
              <a:defRPr sz="4000" b="1">
                <a:solidFill>
                  <a:schemeClr val="tx1"/>
                </a:solidFill>
                <a:latin typeface="Arial" panose="020B0604020202020204" pitchFamily="34" charset="0"/>
                <a:cs typeface="Arial" panose="020B0604020202020204" pitchFamily="34" charset="0"/>
              </a:defRPr>
            </a:lvl4pPr>
            <a:lvl5pPr marL="2057400" indent="-228600">
              <a:defRPr sz="40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9pPr>
          </a:lstStyle>
          <a:p>
            <a:fld id="{1AF2EC83-B777-4559-BB58-07A7BE463D0D}" type="slidenum">
              <a:rPr lang="zh-TW" altLang="en-US" sz="1400" smtClean="0">
                <a:latin typeface="Times" panose="02020603050405020304" pitchFamily="18" charset="0"/>
                <a:cs typeface="Times" panose="02020603050405020304" pitchFamily="18" charset="0"/>
              </a:rPr>
              <a:pPr/>
              <a:t>11</a:t>
            </a:fld>
            <a:endParaRPr lang="en-US" altLang="zh-TW" sz="1400">
              <a:latin typeface="Times" panose="02020603050405020304" pitchFamily="18" charset="0"/>
              <a:cs typeface="Times" panose="02020603050405020304" pitchFamily="18" charset="0"/>
            </a:endParaRPr>
          </a:p>
        </p:txBody>
      </p:sp>
      <p:sp>
        <p:nvSpPr>
          <p:cNvPr id="6" name="Rectangle 5">
            <a:extLst>
              <a:ext uri="{FF2B5EF4-FFF2-40B4-BE49-F238E27FC236}">
                <a16:creationId xmlns:a16="http://schemas.microsoft.com/office/drawing/2014/main" id="{52CCACD3-1BE8-F2CA-AD0B-37251B669222}"/>
              </a:ext>
            </a:extLst>
          </p:cNvPr>
          <p:cNvSpPr>
            <a:spLocks noChangeArrowheads="1"/>
          </p:cNvSpPr>
          <p:nvPr/>
        </p:nvSpPr>
        <p:spPr bwMode="auto">
          <a:xfrm>
            <a:off x="93663" y="342353"/>
            <a:ext cx="9050337" cy="1200329"/>
          </a:xfrm>
          <a:prstGeom prst="rect">
            <a:avLst/>
          </a:prstGeom>
          <a:noFill/>
          <a:ln>
            <a:noFill/>
          </a:ln>
        </p:spPr>
        <p:txBody>
          <a:bodyPr>
            <a:spAutoFit/>
          </a:bodyPr>
          <a:lstStyle>
            <a:lvl1pPr>
              <a:spcBef>
                <a:spcPct val="20000"/>
              </a:spcBef>
              <a:defRPr>
                <a:solidFill>
                  <a:schemeClr val="tx1"/>
                </a:solidFill>
                <a:latin typeface="Times" panose="02020603050405020304" pitchFamily="18"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gn="just" fontAlgn="b">
              <a:spcBef>
                <a:spcPct val="0"/>
              </a:spcBef>
              <a:defRPr/>
            </a:pPr>
            <a:r>
              <a:rPr kumimoji="1" lang="vi-VN" altLang="zh-TW" sz="1800" b="1" dirty="0">
                <a:ea typeface="Arial Unicode MS" panose="020B0604020202020204" pitchFamily="34" charset="-120"/>
                <a:cs typeface="Times" panose="02020603050405020304" pitchFamily="18" charset="0"/>
              </a:rPr>
              <a:t>4. Khi thao tác trên line ,</a:t>
            </a:r>
            <a:r>
              <a:rPr kumimoji="1" lang="en-US" altLang="zh-TW" sz="1800" b="1" dirty="0">
                <a:ea typeface="Arial Unicode MS" panose="020B0604020202020204" pitchFamily="34" charset="-120"/>
                <a:cs typeface="Times" panose="02020603050405020304" pitchFamily="18" charset="0"/>
              </a:rPr>
              <a:t> </a:t>
            </a:r>
            <a:r>
              <a:rPr kumimoji="1" lang="en-US" altLang="zh-TW" sz="1800" b="1" dirty="0" err="1">
                <a:ea typeface="Arial Unicode MS" panose="020B0604020202020204" pitchFamily="34" charset="-120"/>
                <a:cs typeface="Times" panose="02020603050405020304" pitchFamily="18" charset="0"/>
              </a:rPr>
              <a:t>người</a:t>
            </a:r>
            <a:r>
              <a:rPr kumimoji="1" lang="en-US" altLang="zh-TW" sz="1800" b="1" dirty="0">
                <a:ea typeface="Arial Unicode MS" panose="020B0604020202020204" pitchFamily="34" charset="-120"/>
                <a:cs typeface="Times" panose="02020603050405020304" pitchFamily="18" charset="0"/>
              </a:rPr>
              <a:t> </a:t>
            </a:r>
            <a:r>
              <a:rPr kumimoji="1" lang="en-US" altLang="zh-TW" sz="1800" b="1" dirty="0" err="1">
                <a:ea typeface="Arial Unicode MS" panose="020B0604020202020204" pitchFamily="34" charset="-120"/>
                <a:cs typeface="Times" panose="02020603050405020304" pitchFamily="18" charset="0"/>
              </a:rPr>
              <a:t>thao</a:t>
            </a:r>
            <a:r>
              <a:rPr kumimoji="1" lang="en-US" altLang="zh-TW" sz="1800" b="1" dirty="0">
                <a:ea typeface="Arial Unicode MS" panose="020B0604020202020204" pitchFamily="34" charset="-120"/>
                <a:cs typeface="Times" panose="02020603050405020304" pitchFamily="18" charset="0"/>
              </a:rPr>
              <a:t> </a:t>
            </a:r>
            <a:r>
              <a:rPr kumimoji="1" lang="en-US" altLang="zh-TW" sz="1800" b="1" dirty="0" err="1">
                <a:ea typeface="Arial Unicode MS" panose="020B0604020202020204" pitchFamily="34" charset="-120"/>
                <a:cs typeface="Times" panose="02020603050405020304" pitchFamily="18" charset="0"/>
              </a:rPr>
              <a:t>tác</a:t>
            </a:r>
            <a:r>
              <a:rPr kumimoji="1" lang="vi-VN" altLang="zh-TW" sz="1800" b="1" dirty="0">
                <a:ea typeface="Arial Unicode MS" panose="020B0604020202020204" pitchFamily="34" charset="-120"/>
                <a:cs typeface="Times" panose="02020603050405020304" pitchFamily="18" charset="0"/>
              </a:rPr>
              <a:t> bắt buộc phải đeo </a:t>
            </a:r>
            <a:r>
              <a:rPr kumimoji="1" lang="vi-VN" altLang="zh-TW" sz="1800" b="1" dirty="0">
                <a:solidFill>
                  <a:srgbClr val="FF0000"/>
                </a:solidFill>
                <a:ea typeface="Arial Unicode MS" panose="020B0604020202020204" pitchFamily="34" charset="-120"/>
                <a:cs typeface="Times" panose="02020603050405020304" pitchFamily="18" charset="0"/>
              </a:rPr>
              <a:t>gang tay/bao ngón</a:t>
            </a:r>
            <a:r>
              <a:rPr kumimoji="1" lang="en-US" altLang="zh-TW" sz="1800" b="1" dirty="0">
                <a:solidFill>
                  <a:srgbClr val="FF0000"/>
                </a:solidFill>
                <a:ea typeface="Arial Unicode MS" panose="020B0604020202020204" pitchFamily="34" charset="-120"/>
                <a:cs typeface="Times" panose="02020603050405020304" pitchFamily="18" charset="0"/>
              </a:rPr>
              <a:t> ( </a:t>
            </a:r>
            <a:r>
              <a:rPr kumimoji="1" lang="vi-VN" altLang="zh-TW" sz="1800" b="1" dirty="0">
                <a:solidFill>
                  <a:srgbClr val="FF0000"/>
                </a:solidFill>
                <a:ea typeface="Arial Unicode MS" panose="020B0604020202020204" pitchFamily="34" charset="-120"/>
                <a:cs typeface="Times" panose="02020603050405020304" pitchFamily="18" charset="0"/>
              </a:rPr>
              <a:t>đeo đủ 10 ngón tay</a:t>
            </a:r>
            <a:r>
              <a:rPr kumimoji="1" lang="en-US" altLang="zh-TW" sz="1800" b="1" dirty="0">
                <a:solidFill>
                  <a:srgbClr val="FF0000"/>
                </a:solidFill>
                <a:ea typeface="Arial Unicode MS" panose="020B0604020202020204" pitchFamily="34" charset="-120"/>
                <a:cs typeface="Times" panose="02020603050405020304" pitchFamily="18" charset="0"/>
              </a:rPr>
              <a:t>)</a:t>
            </a:r>
            <a:r>
              <a:rPr kumimoji="1" lang="vi-VN" altLang="zh-TW" sz="1800" b="1" dirty="0">
                <a:solidFill>
                  <a:srgbClr val="FF0000"/>
                </a:solidFill>
                <a:ea typeface="Arial Unicode MS" panose="020B0604020202020204" pitchFamily="34" charset="-120"/>
                <a:cs typeface="Times" panose="02020603050405020304" pitchFamily="18" charset="0"/>
              </a:rPr>
              <a:t> và </a:t>
            </a:r>
            <a:r>
              <a:rPr kumimoji="1" lang="en-US" altLang="zh-TW" sz="1800" b="1" dirty="0" err="1">
                <a:solidFill>
                  <a:srgbClr val="FF0000"/>
                </a:solidFill>
                <a:ea typeface="Arial Unicode MS" panose="020B0604020202020204" pitchFamily="34" charset="-120"/>
                <a:cs typeface="Times" panose="02020603050405020304" pitchFamily="18" charset="0"/>
              </a:rPr>
              <a:t>vòng</a:t>
            </a:r>
            <a:r>
              <a:rPr kumimoji="1" lang="en-US" altLang="zh-TW" sz="1800" b="1" dirty="0">
                <a:solidFill>
                  <a:srgbClr val="FF0000"/>
                </a:solidFill>
                <a:ea typeface="Arial Unicode MS" panose="020B0604020202020204" pitchFamily="34" charset="-120"/>
                <a:cs typeface="Times" panose="02020603050405020304" pitchFamily="18" charset="0"/>
              </a:rPr>
              <a:t> </a:t>
            </a:r>
            <a:r>
              <a:rPr kumimoji="1" lang="en-US" altLang="zh-TW" sz="1800" b="1" dirty="0" err="1">
                <a:solidFill>
                  <a:srgbClr val="FF0000"/>
                </a:solidFill>
                <a:ea typeface="Arial Unicode MS" panose="020B0604020202020204" pitchFamily="34" charset="-120"/>
                <a:cs typeface="Times" panose="02020603050405020304" pitchFamily="18" charset="0"/>
              </a:rPr>
              <a:t>tĩnh</a:t>
            </a:r>
            <a:r>
              <a:rPr kumimoji="1" lang="en-US" altLang="zh-TW" sz="1800" b="1" dirty="0">
                <a:solidFill>
                  <a:srgbClr val="FF0000"/>
                </a:solidFill>
                <a:ea typeface="Arial Unicode MS" panose="020B0604020202020204" pitchFamily="34" charset="-120"/>
                <a:cs typeface="Times" panose="02020603050405020304" pitchFamily="18" charset="0"/>
              </a:rPr>
              <a:t> </a:t>
            </a:r>
            <a:r>
              <a:rPr kumimoji="1" lang="vi-VN" altLang="zh-TW" sz="1800" b="1" dirty="0">
                <a:solidFill>
                  <a:srgbClr val="FF0000"/>
                </a:solidFill>
                <a:ea typeface="Arial Unicode MS" panose="020B0604020202020204" pitchFamily="34" charset="-120"/>
                <a:cs typeface="Times" panose="02020603050405020304" pitchFamily="18" charset="0"/>
              </a:rPr>
              <a:t>điện</a:t>
            </a:r>
            <a:r>
              <a:rPr kumimoji="1" lang="en-US" altLang="zh-TW" sz="1800" b="1" dirty="0">
                <a:solidFill>
                  <a:srgbClr val="FF0000"/>
                </a:solidFill>
                <a:ea typeface="Arial Unicode MS" panose="020B0604020202020204" pitchFamily="34" charset="-120"/>
                <a:cs typeface="Times" panose="02020603050405020304" pitchFamily="18" charset="0"/>
              </a:rPr>
              <a:t>.</a:t>
            </a:r>
            <a:r>
              <a:rPr kumimoji="1" lang="vi-VN" altLang="zh-TW" sz="1800" b="1" dirty="0">
                <a:solidFill>
                  <a:srgbClr val="FF0000"/>
                </a:solidFill>
                <a:ea typeface="Arial Unicode MS" panose="020B0604020202020204" pitchFamily="34" charset="-120"/>
                <a:cs typeface="Times" panose="02020603050405020304" pitchFamily="18" charset="0"/>
              </a:rPr>
              <a:t> </a:t>
            </a:r>
            <a:r>
              <a:rPr lang="en-US" sz="1800" b="1" dirty="0">
                <a:latin typeface="Times New Roman" panose="02020603050405020304" pitchFamily="18" charset="0"/>
                <a:ea typeface="DengXian" panose="02010600030101010101" pitchFamily="2" charset="-122"/>
              </a:rPr>
              <a:t>Khi </a:t>
            </a:r>
            <a:r>
              <a:rPr lang="en-US" sz="1800" b="1" dirty="0" err="1">
                <a:latin typeface="Times New Roman" panose="02020603050405020304" pitchFamily="18" charset="0"/>
                <a:ea typeface="DengXian" panose="02010600030101010101" pitchFamily="2" charset="-122"/>
              </a:rPr>
              <a:t>cầm</a:t>
            </a:r>
            <a:r>
              <a:rPr lang="en-US" sz="1800" b="1" dirty="0">
                <a:latin typeface="Times New Roman" panose="02020603050405020304" pitchFamily="18" charset="0"/>
                <a:ea typeface="DengXian" panose="02010600030101010101" pitchFamily="2" charset="-122"/>
              </a:rPr>
              <a:t> </a:t>
            </a:r>
            <a:r>
              <a:rPr lang="en-US" sz="1800" b="1" dirty="0" err="1">
                <a:latin typeface="Times New Roman" panose="02020603050405020304" pitchFamily="18" charset="0"/>
                <a:ea typeface="DengXian" panose="02010600030101010101" pitchFamily="2" charset="-122"/>
              </a:rPr>
              <a:t>bảng</a:t>
            </a:r>
            <a:r>
              <a:rPr lang="en-US" sz="1800" b="1" dirty="0">
                <a:latin typeface="Times New Roman" panose="02020603050405020304" pitchFamily="18" charset="0"/>
                <a:ea typeface="DengXian" panose="02010600030101010101" pitchFamily="2" charset="-122"/>
              </a:rPr>
              <a:t> </a:t>
            </a:r>
            <a:r>
              <a:rPr lang="en-US" sz="1800" b="1" dirty="0" err="1">
                <a:latin typeface="Times New Roman" panose="02020603050405020304" pitchFamily="18" charset="0"/>
                <a:ea typeface="DengXian" panose="02010600030101010101" pitchFamily="2" charset="-122"/>
              </a:rPr>
              <a:t>mạch</a:t>
            </a:r>
            <a:r>
              <a:rPr lang="vi-VN" sz="1800" b="1" dirty="0">
                <a:latin typeface="Times New Roman" panose="02020603050405020304" pitchFamily="18" charset="0"/>
                <a:ea typeface="DengXian" panose="02010600030101010101" pitchFamily="2" charset="-122"/>
              </a:rPr>
              <a:t> </a:t>
            </a:r>
            <a:r>
              <a:rPr lang="en-US" sz="1800" b="1" dirty="0" err="1">
                <a:latin typeface="Times New Roman" panose="02020603050405020304" pitchFamily="18" charset="0"/>
                <a:ea typeface="DengXian" panose="02010600030101010101" pitchFamily="2" charset="-122"/>
              </a:rPr>
              <a:t>phải</a:t>
            </a:r>
            <a:r>
              <a:rPr lang="en-US" sz="1800" b="1" dirty="0">
                <a:latin typeface="Times New Roman" panose="02020603050405020304" pitchFamily="18" charset="0"/>
                <a:ea typeface="DengXian" panose="02010600030101010101" pitchFamily="2" charset="-122"/>
              </a:rPr>
              <a:t> </a:t>
            </a:r>
            <a:r>
              <a:rPr lang="en-US" sz="1800" b="1" dirty="0" err="1">
                <a:latin typeface="Times New Roman" panose="02020603050405020304" pitchFamily="18" charset="0"/>
                <a:ea typeface="DengXian" panose="02010600030101010101" pitchFamily="2" charset="-122"/>
              </a:rPr>
              <a:t>cầm</a:t>
            </a:r>
            <a:r>
              <a:rPr lang="en-US" sz="1800" b="1" dirty="0">
                <a:latin typeface="Times New Roman" panose="02020603050405020304" pitchFamily="18" charset="0"/>
                <a:ea typeface="DengXian" panose="02010600030101010101" pitchFamily="2" charset="-122"/>
              </a:rPr>
              <a:t> </a:t>
            </a:r>
            <a:r>
              <a:rPr lang="en-US" sz="1800" b="1" dirty="0" err="1">
                <a:latin typeface="Times New Roman" panose="02020603050405020304" pitchFamily="18" charset="0"/>
                <a:ea typeface="DengXian" panose="02010600030101010101" pitchFamily="2" charset="-122"/>
              </a:rPr>
              <a:t>vào</a:t>
            </a:r>
            <a:r>
              <a:rPr lang="en-US" sz="1800" b="1" dirty="0">
                <a:latin typeface="Times New Roman" panose="02020603050405020304" pitchFamily="18" charset="0"/>
                <a:ea typeface="DengXian" panose="02010600030101010101" pitchFamily="2" charset="-122"/>
              </a:rPr>
              <a:t> </a:t>
            </a:r>
            <a:r>
              <a:rPr lang="en-US" sz="1800" b="1" dirty="0" err="1">
                <a:latin typeface="Times New Roman" panose="02020603050405020304" pitchFamily="18" charset="0"/>
                <a:ea typeface="DengXian" panose="02010600030101010101" pitchFamily="2" charset="-122"/>
              </a:rPr>
              <a:t>phần</a:t>
            </a:r>
            <a:r>
              <a:rPr lang="en-US" sz="1800" b="1" dirty="0">
                <a:latin typeface="Times New Roman" panose="02020603050405020304" pitchFamily="18" charset="0"/>
                <a:ea typeface="DengXian" panose="02010600030101010101" pitchFamily="2" charset="-122"/>
              </a:rPr>
              <a:t> </a:t>
            </a:r>
            <a:r>
              <a:rPr lang="vi-VN" sz="1800" b="1" dirty="0">
                <a:latin typeface="Times New Roman" panose="02020603050405020304" pitchFamily="18" charset="0"/>
                <a:ea typeface="DengXian" panose="02010600030101010101" pitchFamily="2" charset="-122"/>
              </a:rPr>
              <a:t>biên của bảng mạch, </a:t>
            </a:r>
            <a:r>
              <a:rPr lang="pt-BR" sz="1800" b="1" dirty="0">
                <a:latin typeface="Times New Roman" panose="02020603050405020304" pitchFamily="18" charset="0"/>
                <a:ea typeface="MS Mincho" panose="02020609040205080304" pitchFamily="49" charset="-128"/>
                <a:cs typeface="DilleniaUPC" panose="02020603050405020304" pitchFamily="18" charset="-34"/>
              </a:rPr>
              <a:t>không được cầm vào giữa, cũng không được tùy tiện tiếp xúc với linh kiện điện tử.</a:t>
            </a:r>
            <a:endParaRPr lang="en-US" sz="1800" b="1" dirty="0">
              <a:latin typeface="Century Gothic" panose="020B0502020202020204" pitchFamily="34" charset="0"/>
              <a:ea typeface="SimSun" panose="02010600030101010101" pitchFamily="2" charset="-122"/>
              <a:cs typeface="DilleniaUPC" panose="02020603050405020304" pitchFamily="18" charset="-34"/>
            </a:endParaRPr>
          </a:p>
          <a:p>
            <a:pPr algn="just" fontAlgn="b">
              <a:spcBef>
                <a:spcPct val="0"/>
              </a:spcBef>
              <a:defRPr/>
            </a:pPr>
            <a:endParaRPr kumimoji="1" lang="vi-VN" altLang="zh-TW" sz="1800" b="1" dirty="0">
              <a:highlight>
                <a:srgbClr val="FFFF00"/>
              </a:highlight>
              <a:ea typeface="Arial Unicode MS" panose="020B0604020202020204" pitchFamily="34" charset="-120"/>
              <a:cs typeface="Times" panose="02020603050405020304" pitchFamily="18" charset="0"/>
            </a:endParaRPr>
          </a:p>
        </p:txBody>
      </p:sp>
      <p:pic>
        <p:nvPicPr>
          <p:cNvPr id="8" name="Picture 42">
            <a:extLst>
              <a:ext uri="{FF2B5EF4-FFF2-40B4-BE49-F238E27FC236}">
                <a16:creationId xmlns:a16="http://schemas.microsoft.com/office/drawing/2014/main" id="{65BBB8DD-DB37-1085-4FC8-9527D7DDD87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6413" y="1852429"/>
            <a:ext cx="4205287" cy="212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3">
            <a:extLst>
              <a:ext uri="{FF2B5EF4-FFF2-40B4-BE49-F238E27FC236}">
                <a16:creationId xmlns:a16="http://schemas.microsoft.com/office/drawing/2014/main" id="{ED450533-0138-2C1F-488F-32904EDCB0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16413" y="4116388"/>
            <a:ext cx="4213225" cy="202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5">
            <a:extLst>
              <a:ext uri="{FF2B5EF4-FFF2-40B4-BE49-F238E27FC236}">
                <a16:creationId xmlns:a16="http://schemas.microsoft.com/office/drawing/2014/main" id="{4395F5B4-BD13-C5C8-DCE2-FD7AD802E368}"/>
              </a:ext>
            </a:extLst>
          </p:cNvPr>
          <p:cNvSpPr>
            <a:spLocks noChangeArrowheads="1"/>
          </p:cNvSpPr>
          <p:nvPr/>
        </p:nvSpPr>
        <p:spPr bwMode="auto">
          <a:xfrm>
            <a:off x="6784975" y="2589213"/>
            <a:ext cx="8493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b="1">
                <a:solidFill>
                  <a:schemeClr val="tx1"/>
                </a:solidFill>
                <a:latin typeface="Arial" panose="020B0604020202020204" pitchFamily="34" charset="0"/>
                <a:cs typeface="Arial" panose="020B0604020202020204" pitchFamily="34" charset="0"/>
              </a:defRPr>
            </a:lvl1pPr>
            <a:lvl2pPr marL="742950" indent="-285750">
              <a:defRPr sz="4000" b="1">
                <a:solidFill>
                  <a:schemeClr val="tx1"/>
                </a:solidFill>
                <a:latin typeface="Arial" panose="020B0604020202020204" pitchFamily="34" charset="0"/>
                <a:cs typeface="Arial" panose="020B0604020202020204" pitchFamily="34" charset="0"/>
              </a:defRPr>
            </a:lvl2pPr>
            <a:lvl3pPr marL="1143000" indent="-228600">
              <a:defRPr sz="4000" b="1">
                <a:solidFill>
                  <a:schemeClr val="tx1"/>
                </a:solidFill>
                <a:latin typeface="Arial" panose="020B0604020202020204" pitchFamily="34" charset="0"/>
                <a:cs typeface="Arial" panose="020B0604020202020204" pitchFamily="34" charset="0"/>
              </a:defRPr>
            </a:lvl3pPr>
            <a:lvl4pPr marL="1600200" indent="-228600">
              <a:defRPr sz="4000" b="1">
                <a:solidFill>
                  <a:schemeClr val="tx1"/>
                </a:solidFill>
                <a:latin typeface="Arial" panose="020B0604020202020204" pitchFamily="34" charset="0"/>
                <a:cs typeface="Arial" panose="020B0604020202020204" pitchFamily="34" charset="0"/>
              </a:defRPr>
            </a:lvl4pPr>
            <a:lvl5pPr marL="2057400" indent="-228600">
              <a:defRPr sz="40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9pPr>
          </a:lstStyle>
          <a:p>
            <a:pPr algn="ctr"/>
            <a:r>
              <a:rPr lang="en-US" altLang="en-US">
                <a:solidFill>
                  <a:srgbClr val="FFFF00"/>
                </a:solidFill>
                <a:sym typeface="Wingdings 2" panose="05020102010507070707" pitchFamily="18" charset="2"/>
              </a:rPr>
              <a:t></a:t>
            </a:r>
            <a:endParaRPr lang="en-US" altLang="en-US">
              <a:solidFill>
                <a:srgbClr val="FFFF00"/>
              </a:solidFill>
            </a:endParaRPr>
          </a:p>
        </p:txBody>
      </p:sp>
      <p:sp>
        <p:nvSpPr>
          <p:cNvPr id="11" name="Rectangle 24">
            <a:extLst>
              <a:ext uri="{FF2B5EF4-FFF2-40B4-BE49-F238E27FC236}">
                <a16:creationId xmlns:a16="http://schemas.microsoft.com/office/drawing/2014/main" id="{F88A7A2D-8D0F-0AA3-1144-84F1C2B58B22}"/>
              </a:ext>
            </a:extLst>
          </p:cNvPr>
          <p:cNvSpPr>
            <a:spLocks noChangeArrowheads="1"/>
          </p:cNvSpPr>
          <p:nvPr/>
        </p:nvSpPr>
        <p:spPr bwMode="auto">
          <a:xfrm>
            <a:off x="7345363" y="5200650"/>
            <a:ext cx="5254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Times" panose="02020603050405020304" pitchFamily="18"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gn="ctr">
              <a:spcBef>
                <a:spcPct val="0"/>
              </a:spcBef>
            </a:pPr>
            <a:r>
              <a:rPr lang="en-US" altLang="en-US" b="0">
                <a:solidFill>
                  <a:srgbClr val="FF0000"/>
                </a:solidFill>
                <a:latin typeface="Arial" panose="020B0604020202020204" pitchFamily="34" charset="0"/>
                <a:sym typeface="Wingdings 2" panose="05020102010507070707" pitchFamily="18" charset="2"/>
              </a:rPr>
              <a:t>X</a:t>
            </a:r>
            <a:endParaRPr lang="en-US" altLang="en-US" b="0">
              <a:solidFill>
                <a:srgbClr val="FF0000"/>
              </a:solidFill>
              <a:latin typeface="Arial" panose="020B0604020202020204" pitchFamily="34" charset="0"/>
            </a:endParaRPr>
          </a:p>
        </p:txBody>
      </p:sp>
      <p:pic>
        <p:nvPicPr>
          <p:cNvPr id="15" name="Picture 14">
            <a:extLst>
              <a:ext uri="{FF2B5EF4-FFF2-40B4-BE49-F238E27FC236}">
                <a16:creationId xmlns:a16="http://schemas.microsoft.com/office/drawing/2014/main" id="{7C42EB9D-1356-D32D-9C37-263E92BCB7B5}"/>
              </a:ext>
            </a:extLst>
          </p:cNvPr>
          <p:cNvPicPr>
            <a:picLocks noChangeAspect="1"/>
          </p:cNvPicPr>
          <p:nvPr/>
        </p:nvPicPr>
        <p:blipFill>
          <a:blip r:embed="rId4"/>
          <a:stretch>
            <a:fillRect/>
          </a:stretch>
        </p:blipFill>
        <p:spPr>
          <a:xfrm>
            <a:off x="93663" y="1480936"/>
            <a:ext cx="3959206" cy="5220931"/>
          </a:xfrm>
          <a:prstGeom prst="rect">
            <a:avLst/>
          </a:prstGeom>
        </p:spPr>
      </p:pic>
    </p:spTree>
    <p:extLst>
      <p:ext uri="{BB962C8B-B14F-4D97-AF65-F5344CB8AC3E}">
        <p14:creationId xmlns:p14="http://schemas.microsoft.com/office/powerpoint/2010/main" val="2359483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E4C3B3-221F-9E16-37EF-ECB1C96E68E1}"/>
              </a:ext>
            </a:extLst>
          </p:cNvPr>
          <p:cNvSpPr txBox="1"/>
          <p:nvPr/>
        </p:nvSpPr>
        <p:spPr>
          <a:xfrm>
            <a:off x="12032" y="16042"/>
            <a:ext cx="9131968" cy="1477328"/>
          </a:xfrm>
          <a:prstGeom prst="rect">
            <a:avLst/>
          </a:prstGeom>
          <a:noFill/>
        </p:spPr>
        <p:txBody>
          <a:bodyPr wrap="square">
            <a:spAutoFit/>
          </a:bodyPr>
          <a:lstStyle/>
          <a:p>
            <a:r>
              <a:rPr lang="vi-VN" altLang="en-US" sz="1800" b="0" dirty="0">
                <a:latin typeface="Times New Roman" panose="02020603050405020304" pitchFamily="18" charset="0"/>
                <a:cs typeface="Times New Roman" panose="02020603050405020304" pitchFamily="18" charset="0"/>
              </a:rPr>
              <a:t>5. Dây </a:t>
            </a:r>
            <a:r>
              <a:rPr lang="vi-VN" altLang="en-US" sz="1800" b="0" dirty="0">
                <a:solidFill>
                  <a:srgbClr val="FF0000"/>
                </a:solidFill>
                <a:latin typeface="Times New Roman" panose="02020603050405020304" pitchFamily="18" charset="0"/>
                <a:cs typeface="Times New Roman" panose="02020603050405020304" pitchFamily="18" charset="0"/>
              </a:rPr>
              <a:t>vàng xanh </a:t>
            </a:r>
            <a:r>
              <a:rPr lang="vi-VN" altLang="en-US" sz="1800" b="0" dirty="0">
                <a:latin typeface="Times New Roman" panose="02020603050405020304" pitchFamily="18" charset="0"/>
                <a:cs typeface="Times New Roman" panose="02020603050405020304" pitchFamily="18" charset="0"/>
              </a:rPr>
              <a:t>lá cây– </a:t>
            </a:r>
            <a:r>
              <a:rPr lang="vi-VN" altLang="en-US" sz="1800" b="0" dirty="0">
                <a:solidFill>
                  <a:srgbClr val="FF0000"/>
                </a:solidFill>
                <a:latin typeface="Times New Roman" panose="02020603050405020304" pitchFamily="18" charset="0"/>
                <a:cs typeface="Times New Roman" panose="02020603050405020304" pitchFamily="18" charset="0"/>
              </a:rPr>
              <a:t>dây nối đất thiết bị </a:t>
            </a:r>
            <a:r>
              <a:rPr lang="vi-VN" altLang="en-US" sz="1800" b="0" dirty="0">
                <a:latin typeface="Times New Roman" panose="02020603050405020304" pitchFamily="18" charset="0"/>
                <a:cs typeface="Times New Roman" panose="02020603050405020304" pitchFamily="18" charset="0"/>
              </a:rPr>
              <a:t>( những thiết bị có bề mặt dẫn điện như : khuôn test hàng, quạt ion, hộp test hàng, súng bắn vít, ....)</a:t>
            </a:r>
            <a:br>
              <a:rPr lang="vi-VN" altLang="en-US" sz="1800" b="0" dirty="0">
                <a:latin typeface="Times New Roman" panose="02020603050405020304" pitchFamily="18" charset="0"/>
                <a:cs typeface="Times New Roman" panose="02020603050405020304" pitchFamily="18" charset="0"/>
              </a:rPr>
            </a:br>
            <a:r>
              <a:rPr lang="vi-VN" altLang="en-US" sz="1800" b="0" dirty="0">
                <a:latin typeface="Times New Roman" panose="02020603050405020304" pitchFamily="18" charset="0"/>
                <a:cs typeface="Times New Roman" panose="02020603050405020304" pitchFamily="18" charset="0"/>
              </a:rPr>
              <a:t>6. Dây </a:t>
            </a:r>
            <a:r>
              <a:rPr lang="vi-VN" altLang="en-US" sz="1800" b="0" dirty="0">
                <a:solidFill>
                  <a:srgbClr val="FF0000"/>
                </a:solidFill>
                <a:latin typeface="Times New Roman" panose="02020603050405020304" pitchFamily="18" charset="0"/>
                <a:cs typeface="Times New Roman" panose="02020603050405020304" pitchFamily="18" charset="0"/>
              </a:rPr>
              <a:t>xanh </a:t>
            </a:r>
            <a:r>
              <a:rPr lang="vi-VN" altLang="en-US" sz="1800" b="0" dirty="0">
                <a:latin typeface="Times New Roman" panose="02020603050405020304" pitchFamily="18" charset="0"/>
                <a:cs typeface="Times New Roman" panose="02020603050405020304" pitchFamily="18" charset="0"/>
              </a:rPr>
              <a:t>lá cây – </a:t>
            </a:r>
            <a:r>
              <a:rPr lang="vi-VN" altLang="en-US" sz="1800" b="0" dirty="0">
                <a:solidFill>
                  <a:srgbClr val="FF0000"/>
                </a:solidFill>
                <a:latin typeface="Times New Roman" panose="02020603050405020304" pitchFamily="18" charset="0"/>
                <a:cs typeface="Times New Roman" panose="02020603050405020304" pitchFamily="18" charset="0"/>
              </a:rPr>
              <a:t>dây nối đất con người</a:t>
            </a:r>
            <a:r>
              <a:rPr lang="vi-VN" altLang="en-US" sz="1800" b="0" dirty="0">
                <a:latin typeface="Times New Roman" panose="02020603050405020304" pitchFamily="18" charset="0"/>
                <a:cs typeface="Times New Roman" panose="02020603050405020304" pitchFamily="18" charset="0"/>
              </a:rPr>
              <a:t> ( những thiết bị có bề mặt không dẫn điện như ổ cắm dây tĩnh điện, bàn làm việc, dây tĩnh điện, khuôn lắp ráp, khuôn tách chập...)</a:t>
            </a:r>
            <a:br>
              <a:rPr lang="vi-VN" altLang="en-US" sz="1800" b="0" dirty="0">
                <a:latin typeface="Times New Roman" panose="02020603050405020304" pitchFamily="18" charset="0"/>
                <a:cs typeface="Times New Roman" panose="02020603050405020304" pitchFamily="18" charset="0"/>
              </a:rPr>
            </a:br>
            <a:endParaRPr lang="en-US" dirty="0"/>
          </a:p>
        </p:txBody>
      </p:sp>
      <p:pic>
        <p:nvPicPr>
          <p:cNvPr id="8" name="Picture 8">
            <a:extLst>
              <a:ext uri="{FF2B5EF4-FFF2-40B4-BE49-F238E27FC236}">
                <a16:creationId xmlns:a16="http://schemas.microsoft.com/office/drawing/2014/main" id="{DA1B1311-1743-2C80-AC38-B7B8BC2A79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1343525"/>
            <a:ext cx="3276600" cy="5085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a:extLst>
              <a:ext uri="{FF2B5EF4-FFF2-40B4-BE49-F238E27FC236}">
                <a16:creationId xmlns:a16="http://schemas.microsoft.com/office/drawing/2014/main" id="{A2447983-F473-A6E5-DD0B-C24454B82B37}"/>
              </a:ext>
            </a:extLst>
          </p:cNvPr>
          <p:cNvPicPr>
            <a:picLocks noChangeAspect="1"/>
          </p:cNvPicPr>
          <p:nvPr/>
        </p:nvPicPr>
        <p:blipFill>
          <a:blip r:embed="rId3"/>
          <a:stretch>
            <a:fillRect/>
          </a:stretch>
        </p:blipFill>
        <p:spPr>
          <a:xfrm>
            <a:off x="304800" y="1295399"/>
            <a:ext cx="3733333" cy="5133333"/>
          </a:xfrm>
          <a:prstGeom prst="rect">
            <a:avLst/>
          </a:prstGeom>
        </p:spPr>
      </p:pic>
    </p:spTree>
    <p:extLst>
      <p:ext uri="{BB962C8B-B14F-4D97-AF65-F5344CB8AC3E}">
        <p14:creationId xmlns:p14="http://schemas.microsoft.com/office/powerpoint/2010/main" val="3160665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AB485DCE-DC14-C35C-069B-ABCF7246B462}"/>
              </a:ext>
            </a:extLst>
          </p:cNvPr>
          <p:cNvSpPr txBox="1">
            <a:spLocks/>
          </p:cNvSpPr>
          <p:nvPr/>
        </p:nvSpPr>
        <p:spPr bwMode="auto">
          <a:xfrm>
            <a:off x="6583363" y="6378575"/>
            <a:ext cx="2103437" cy="215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kern="0"/>
            </a:defPPr>
            <a:lvl1pPr>
              <a:defRPr sz="4000" b="1">
                <a:solidFill>
                  <a:schemeClr val="tx1"/>
                </a:solidFill>
                <a:latin typeface="Arial" panose="020B0604020202020204" pitchFamily="34" charset="0"/>
                <a:cs typeface="Arial" panose="020B0604020202020204" pitchFamily="34" charset="0"/>
              </a:defRPr>
            </a:lvl1pPr>
            <a:lvl2pPr marL="742950" indent="-285750">
              <a:defRPr sz="4000" b="1">
                <a:solidFill>
                  <a:schemeClr val="tx1"/>
                </a:solidFill>
                <a:latin typeface="Arial" panose="020B0604020202020204" pitchFamily="34" charset="0"/>
                <a:cs typeface="Arial" panose="020B0604020202020204" pitchFamily="34" charset="0"/>
              </a:defRPr>
            </a:lvl2pPr>
            <a:lvl3pPr marL="1143000" indent="-228600">
              <a:defRPr sz="4000" b="1">
                <a:solidFill>
                  <a:schemeClr val="tx1"/>
                </a:solidFill>
                <a:latin typeface="Arial" panose="020B0604020202020204" pitchFamily="34" charset="0"/>
                <a:cs typeface="Arial" panose="020B0604020202020204" pitchFamily="34" charset="0"/>
              </a:defRPr>
            </a:lvl3pPr>
            <a:lvl4pPr marL="1600200" indent="-228600">
              <a:defRPr sz="4000" b="1">
                <a:solidFill>
                  <a:schemeClr val="tx1"/>
                </a:solidFill>
                <a:latin typeface="Arial" panose="020B0604020202020204" pitchFamily="34" charset="0"/>
                <a:cs typeface="Arial" panose="020B0604020202020204" pitchFamily="34" charset="0"/>
              </a:defRPr>
            </a:lvl4pPr>
            <a:lvl5pPr marL="2057400" indent="-228600">
              <a:defRPr sz="40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9pPr>
          </a:lstStyle>
          <a:p>
            <a:fld id="{726C52CE-3555-4F2D-B2E3-B9D3AD5C0CE5}" type="slidenum">
              <a:rPr lang="zh-TW" altLang="en-US" sz="1400" smtClean="0">
                <a:latin typeface="Times" panose="02020603050405020304" pitchFamily="18" charset="0"/>
                <a:ea typeface="新細明體" panose="02020500000000000000" pitchFamily="18" charset="-120"/>
                <a:cs typeface="Times" panose="02020603050405020304" pitchFamily="18" charset="0"/>
              </a:rPr>
              <a:pPr/>
              <a:t>13</a:t>
            </a:fld>
            <a:endParaRPr lang="en-US" altLang="zh-TW" sz="1400">
              <a:latin typeface="Times" panose="02020603050405020304" pitchFamily="18" charset="0"/>
              <a:ea typeface="新細明體" panose="02020500000000000000" pitchFamily="18" charset="-120"/>
              <a:cs typeface="Times" panose="02020603050405020304" pitchFamily="18" charset="0"/>
            </a:endParaRPr>
          </a:p>
        </p:txBody>
      </p:sp>
      <p:sp>
        <p:nvSpPr>
          <p:cNvPr id="6" name="Rectangle 5">
            <a:extLst>
              <a:ext uri="{FF2B5EF4-FFF2-40B4-BE49-F238E27FC236}">
                <a16:creationId xmlns:a16="http://schemas.microsoft.com/office/drawing/2014/main" id="{486BFADD-4FE5-6224-92EB-662D31B8FEEB}"/>
              </a:ext>
            </a:extLst>
          </p:cNvPr>
          <p:cNvSpPr>
            <a:spLocks noChangeArrowheads="1"/>
          </p:cNvSpPr>
          <p:nvPr/>
        </p:nvSpPr>
        <p:spPr bwMode="auto">
          <a:xfrm>
            <a:off x="203200" y="4257675"/>
            <a:ext cx="890905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b="1">
                <a:solidFill>
                  <a:schemeClr val="tx1"/>
                </a:solidFill>
                <a:latin typeface="Arial" panose="020B0604020202020204" pitchFamily="34" charset="0"/>
                <a:cs typeface="Arial" panose="020B0604020202020204" pitchFamily="34" charset="0"/>
              </a:defRPr>
            </a:lvl1pPr>
            <a:lvl2pPr marL="742950" indent="-285750">
              <a:defRPr sz="4000" b="1">
                <a:solidFill>
                  <a:schemeClr val="tx1"/>
                </a:solidFill>
                <a:latin typeface="Arial" panose="020B0604020202020204" pitchFamily="34" charset="0"/>
                <a:cs typeface="Arial" panose="020B0604020202020204" pitchFamily="34" charset="0"/>
              </a:defRPr>
            </a:lvl2pPr>
            <a:lvl3pPr marL="1143000" indent="-228600">
              <a:defRPr sz="4000" b="1">
                <a:solidFill>
                  <a:schemeClr val="tx1"/>
                </a:solidFill>
                <a:latin typeface="Arial" panose="020B0604020202020204" pitchFamily="34" charset="0"/>
                <a:cs typeface="Arial" panose="020B0604020202020204" pitchFamily="34" charset="0"/>
              </a:defRPr>
            </a:lvl3pPr>
            <a:lvl4pPr marL="1600200" indent="-228600">
              <a:defRPr sz="4000" b="1">
                <a:solidFill>
                  <a:schemeClr val="tx1"/>
                </a:solidFill>
                <a:latin typeface="Arial" panose="020B0604020202020204" pitchFamily="34" charset="0"/>
                <a:cs typeface="Arial" panose="020B0604020202020204" pitchFamily="34" charset="0"/>
              </a:defRPr>
            </a:lvl4pPr>
            <a:lvl5pPr marL="2057400" indent="-228600">
              <a:defRPr sz="40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9pPr>
          </a:lstStyle>
          <a:p>
            <a:pPr fontAlgn="b"/>
            <a:endParaRPr kumimoji="1" lang="vi-VN" altLang="zh-TW" sz="1800" b="0">
              <a:solidFill>
                <a:srgbClr val="0000FF"/>
              </a:solidFill>
              <a:latin typeface="Arial Unicode MS" panose="020B0604020202020204" pitchFamily="34" charset="-120"/>
              <a:ea typeface="Arial Unicode MS" panose="020B0604020202020204" pitchFamily="34" charset="-120"/>
              <a:cs typeface="Times New Roman" panose="02020603050405020304" pitchFamily="18" charset="0"/>
            </a:endParaRPr>
          </a:p>
          <a:p>
            <a:pPr fontAlgn="b"/>
            <a:endParaRPr kumimoji="1" lang="vi-VN" altLang="zh-TW" sz="1800" b="0">
              <a:solidFill>
                <a:srgbClr val="0000FF"/>
              </a:solidFill>
              <a:latin typeface="Arial Unicode MS" panose="020B0604020202020204" pitchFamily="34" charset="-120"/>
              <a:ea typeface="Arial Unicode MS" panose="020B0604020202020204" pitchFamily="34" charset="-120"/>
              <a:cs typeface="Times New Roman" panose="02020603050405020304" pitchFamily="18" charset="0"/>
            </a:endParaRPr>
          </a:p>
          <a:p>
            <a:pPr fontAlgn="b"/>
            <a:endParaRPr kumimoji="1" lang="vi-VN" altLang="zh-TW" sz="1800" b="0">
              <a:solidFill>
                <a:srgbClr val="0000FF"/>
              </a:solidFill>
              <a:latin typeface="Arial Unicode MS" panose="020B0604020202020204" pitchFamily="34" charset="-120"/>
              <a:ea typeface="Arial Unicode MS" panose="020B0604020202020204" pitchFamily="34" charset="-120"/>
              <a:cs typeface="Times New Roman" panose="02020603050405020304" pitchFamily="18" charset="0"/>
            </a:endParaRPr>
          </a:p>
          <a:p>
            <a:pPr fontAlgn="b"/>
            <a:endParaRPr kumimoji="1" lang="vi-VN" altLang="zh-TW" sz="1800" b="0">
              <a:solidFill>
                <a:srgbClr val="0000FF"/>
              </a:solidFill>
              <a:latin typeface="Arial Unicode MS" panose="020B0604020202020204" pitchFamily="34" charset="-120"/>
              <a:ea typeface="Arial Unicode MS" panose="020B0604020202020204" pitchFamily="34" charset="-120"/>
              <a:cs typeface="Times New Roman" panose="02020603050405020304" pitchFamily="18" charset="0"/>
            </a:endParaRPr>
          </a:p>
          <a:p>
            <a:pPr fontAlgn="b"/>
            <a:endParaRPr kumimoji="1" lang="zh-TW" altLang="en-US" sz="1800" b="0">
              <a:solidFill>
                <a:srgbClr val="0000FF"/>
              </a:solidFill>
              <a:latin typeface="Arial Unicode MS" panose="020B0604020202020204" pitchFamily="34" charset="-120"/>
              <a:ea typeface="Arial Unicode MS" panose="020B0604020202020204" pitchFamily="34" charset="-120"/>
              <a:cs typeface="Times New Roman" panose="02020603050405020304" pitchFamily="18" charset="0"/>
            </a:endParaRPr>
          </a:p>
        </p:txBody>
      </p:sp>
      <p:sp>
        <p:nvSpPr>
          <p:cNvPr id="7" name="Rectangle 5">
            <a:extLst>
              <a:ext uri="{FF2B5EF4-FFF2-40B4-BE49-F238E27FC236}">
                <a16:creationId xmlns:a16="http://schemas.microsoft.com/office/drawing/2014/main" id="{B9AF6326-C2DC-C8D5-1944-B36B26A89B05}"/>
              </a:ext>
            </a:extLst>
          </p:cNvPr>
          <p:cNvSpPr>
            <a:spLocks noChangeArrowheads="1"/>
          </p:cNvSpPr>
          <p:nvPr/>
        </p:nvSpPr>
        <p:spPr bwMode="auto">
          <a:xfrm>
            <a:off x="0" y="178593"/>
            <a:ext cx="8909050" cy="923330"/>
          </a:xfrm>
          <a:prstGeom prst="rect">
            <a:avLst/>
          </a:prstGeom>
          <a:noFill/>
          <a:ln>
            <a:noFill/>
          </a:ln>
        </p:spPr>
        <p:txBody>
          <a:bodyPr>
            <a:spAutoFit/>
          </a:bodyPr>
          <a:lstStyle>
            <a:lvl1pPr marL="285750" indent="-285750">
              <a:spcBef>
                <a:spcPct val="20000"/>
              </a:spcBef>
              <a:defRPr>
                <a:solidFill>
                  <a:schemeClr val="tx1"/>
                </a:solidFill>
                <a:latin typeface="Times" panose="02020603050405020304" pitchFamily="18"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marL="0" indent="0" fontAlgn="b">
              <a:spcBef>
                <a:spcPct val="0"/>
              </a:spcBef>
              <a:defRPr/>
            </a:pPr>
            <a:r>
              <a:rPr kumimoji="1" lang="en-US" altLang="zh-TW" sz="1800" b="1" dirty="0">
                <a:ea typeface="Arial Unicode MS" panose="020B0604020202020204" pitchFamily="34" charset="-120"/>
                <a:cs typeface="Times" panose="02020603050405020304" pitchFamily="18" charset="0"/>
              </a:rPr>
              <a:t>7.</a:t>
            </a:r>
            <a:r>
              <a:rPr lang="vi-VN" altLang="en-US" sz="1800" b="1" dirty="0">
                <a:latin typeface="Times New Roman" panose="02020603050405020304" pitchFamily="18" charset="0"/>
                <a:cs typeface="Times New Roman" panose="02020603050405020304" pitchFamily="18" charset="0"/>
              </a:rPr>
              <a:t> Kiểm tra ghế ngồi, giá đựng hàng, xe đựng hàng, giá treo liệu, ...phải </a:t>
            </a:r>
            <a:r>
              <a:rPr lang="vi-VN" altLang="en-US" sz="1800" b="1" dirty="0">
                <a:solidFill>
                  <a:srgbClr val="FF0000"/>
                </a:solidFill>
                <a:latin typeface="Times New Roman" panose="02020603050405020304" pitchFamily="18" charset="0"/>
                <a:cs typeface="Times New Roman" panose="02020603050405020304" pitchFamily="18" charset="0"/>
              </a:rPr>
              <a:t>có xích tiếp đất</a:t>
            </a:r>
            <a:br>
              <a:rPr lang="vi-VN" altLang="en-US" sz="1800" b="1" dirty="0">
                <a:latin typeface="Times New Roman" panose="02020603050405020304" pitchFamily="18" charset="0"/>
                <a:cs typeface="Times New Roman" panose="02020603050405020304" pitchFamily="18" charset="0"/>
              </a:rPr>
            </a:br>
            <a:r>
              <a:rPr lang="vi-VN" altLang="en-US" sz="1800" b="1" dirty="0">
                <a:latin typeface="Times New Roman" panose="02020603050405020304" pitchFamily="18" charset="0"/>
                <a:cs typeface="Times New Roman" panose="02020603050405020304" pitchFamily="18" charset="0"/>
              </a:rPr>
              <a:t>8. Bàn làm việc phải có </a:t>
            </a:r>
            <a:r>
              <a:rPr lang="vi-VN" altLang="en-US" sz="1800" b="1" dirty="0">
                <a:solidFill>
                  <a:srgbClr val="FF0000"/>
                </a:solidFill>
                <a:latin typeface="Times New Roman" panose="02020603050405020304" pitchFamily="18" charset="0"/>
                <a:cs typeface="Times New Roman" panose="02020603050405020304" pitchFamily="18" charset="0"/>
              </a:rPr>
              <a:t>con sò nối đất </a:t>
            </a:r>
            <a:r>
              <a:rPr lang="vi-VN" altLang="en-US" sz="1800" b="1" dirty="0">
                <a:latin typeface="Times New Roman" panose="02020603050405020304" pitchFamily="18" charset="0"/>
                <a:cs typeface="Times New Roman" panose="02020603050405020304" pitchFamily="18" charset="0"/>
              </a:rPr>
              <a:t>hoặc </a:t>
            </a:r>
            <a:r>
              <a:rPr lang="vi-VN" altLang="en-US" sz="1800" b="1" dirty="0">
                <a:solidFill>
                  <a:srgbClr val="FF0000"/>
                </a:solidFill>
                <a:latin typeface="Times New Roman" panose="02020603050405020304" pitchFamily="18" charset="0"/>
                <a:cs typeface="Times New Roman" panose="02020603050405020304" pitchFamily="18" charset="0"/>
              </a:rPr>
              <a:t>xích tiếp đất</a:t>
            </a:r>
            <a:br>
              <a:rPr lang="vi-VN" altLang="en-US" sz="1800" b="1" dirty="0">
                <a:latin typeface="Times New Roman" panose="02020603050405020304" pitchFamily="18" charset="0"/>
                <a:cs typeface="Times New Roman" panose="02020603050405020304" pitchFamily="18" charset="0"/>
              </a:rPr>
            </a:br>
            <a:endParaRPr kumimoji="1" lang="vi-VN" altLang="zh-TW" sz="1800" b="1" dirty="0">
              <a:ea typeface="Arial Unicode MS" panose="020B0604020202020204" pitchFamily="34" charset="-120"/>
              <a:cs typeface="Times" panose="02020603050405020304" pitchFamily="18" charset="0"/>
            </a:endParaRPr>
          </a:p>
        </p:txBody>
      </p:sp>
      <p:pic>
        <p:nvPicPr>
          <p:cNvPr id="8" name="Picture 1">
            <a:extLst>
              <a:ext uri="{FF2B5EF4-FFF2-40B4-BE49-F238E27FC236}">
                <a16:creationId xmlns:a16="http://schemas.microsoft.com/office/drawing/2014/main" id="{D8356C7F-973F-B158-1AAA-C90A60CE3E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681" y="1311299"/>
            <a:ext cx="2470150" cy="367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a:extLst>
              <a:ext uri="{FF2B5EF4-FFF2-40B4-BE49-F238E27FC236}">
                <a16:creationId xmlns:a16="http://schemas.microsoft.com/office/drawing/2014/main" id="{BF185D54-57D9-E17F-4FDA-FD30422A20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4854" y="1730557"/>
            <a:ext cx="2606675" cy="394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a:extLst>
              <a:ext uri="{FF2B5EF4-FFF2-40B4-BE49-F238E27FC236}">
                <a16:creationId xmlns:a16="http://schemas.microsoft.com/office/drawing/2014/main" id="{54D5FEF6-FFE2-C581-EE41-B5AAB7D7C7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5739" y="2256631"/>
            <a:ext cx="2925763" cy="400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Arrow: Up 10">
            <a:extLst>
              <a:ext uri="{FF2B5EF4-FFF2-40B4-BE49-F238E27FC236}">
                <a16:creationId xmlns:a16="http://schemas.microsoft.com/office/drawing/2014/main" id="{9C0AE9AB-9DA7-2300-AAF9-BB86E5E2F97B}"/>
              </a:ext>
            </a:extLst>
          </p:cNvPr>
          <p:cNvSpPr/>
          <p:nvPr/>
        </p:nvSpPr>
        <p:spPr>
          <a:xfrm rot="17884739">
            <a:off x="4601543" y="5074335"/>
            <a:ext cx="400050" cy="352425"/>
          </a:xfrm>
          <a:prstGeom prst="upArrow">
            <a:avLst/>
          </a:prstGeom>
          <a:solidFill>
            <a:srgbClr val="3333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Arrow: Up 11">
            <a:extLst>
              <a:ext uri="{FF2B5EF4-FFF2-40B4-BE49-F238E27FC236}">
                <a16:creationId xmlns:a16="http://schemas.microsoft.com/office/drawing/2014/main" id="{C6117C2B-1024-5486-2D08-EAB4A1D74533}"/>
              </a:ext>
            </a:extLst>
          </p:cNvPr>
          <p:cNvSpPr/>
          <p:nvPr/>
        </p:nvSpPr>
        <p:spPr>
          <a:xfrm rot="16726257">
            <a:off x="6384131" y="3118935"/>
            <a:ext cx="398463" cy="352425"/>
          </a:xfrm>
          <a:prstGeom prst="upArrow">
            <a:avLst/>
          </a:prstGeom>
          <a:solidFill>
            <a:srgbClr val="0000FF"/>
          </a:solidFill>
          <a:ln>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Arrow: Up 12">
            <a:extLst>
              <a:ext uri="{FF2B5EF4-FFF2-40B4-BE49-F238E27FC236}">
                <a16:creationId xmlns:a16="http://schemas.microsoft.com/office/drawing/2014/main" id="{BD8031ED-30AA-57B9-0334-01BA1C4A20BF}"/>
              </a:ext>
            </a:extLst>
          </p:cNvPr>
          <p:cNvSpPr/>
          <p:nvPr/>
        </p:nvSpPr>
        <p:spPr>
          <a:xfrm rot="20502939">
            <a:off x="1488230" y="4026034"/>
            <a:ext cx="398463" cy="354012"/>
          </a:xfrm>
          <a:prstGeom prst="upArrow">
            <a:avLst/>
          </a:prstGeom>
          <a:solidFill>
            <a:srgbClr val="0000FF"/>
          </a:solidFill>
          <a:ln>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73880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1FE4A11-27ED-EA4B-8660-D49FE5AAF8A7}"/>
              </a:ext>
            </a:extLst>
          </p:cNvPr>
          <p:cNvSpPr txBox="1"/>
          <p:nvPr/>
        </p:nvSpPr>
        <p:spPr>
          <a:xfrm>
            <a:off x="16042" y="36095"/>
            <a:ext cx="8975558" cy="646331"/>
          </a:xfrm>
          <a:prstGeom prst="rect">
            <a:avLst/>
          </a:prstGeom>
          <a:noFill/>
        </p:spPr>
        <p:txBody>
          <a:bodyPr wrap="square">
            <a:spAutoFit/>
          </a:bodyPr>
          <a:lstStyle/>
          <a:p>
            <a:r>
              <a:rPr lang="vi-VN" altLang="en-US" sz="1800" b="0" dirty="0">
                <a:latin typeface="Times New Roman" panose="02020603050405020304" pitchFamily="18" charset="0"/>
                <a:cs typeface="Times New Roman" panose="02020603050405020304" pitchFamily="18" charset="0"/>
              </a:rPr>
              <a:t>9. Những vật cách điện không cần thiết khi thao tác trên line như: cốc uống nước, lược, vật dụng cá nhân ....</a:t>
            </a:r>
            <a:r>
              <a:rPr lang="vi-VN" altLang="en-US" sz="1800" b="0" dirty="0">
                <a:solidFill>
                  <a:srgbClr val="FF0000"/>
                </a:solidFill>
                <a:latin typeface="Times New Roman" panose="02020603050405020304" pitchFamily="18" charset="0"/>
                <a:cs typeface="Times New Roman" panose="02020603050405020304" pitchFamily="18" charset="0"/>
              </a:rPr>
              <a:t>không được mang vào khu vực EPA </a:t>
            </a:r>
            <a:endParaRPr lang="en-US" dirty="0"/>
          </a:p>
        </p:txBody>
      </p:sp>
      <p:pic>
        <p:nvPicPr>
          <p:cNvPr id="6" name="Picture 44" descr="Ưu và nhược điểm của các loại cốc trong nhà bạn - VnExpress Đời sống">
            <a:extLst>
              <a:ext uri="{FF2B5EF4-FFF2-40B4-BE49-F238E27FC236}">
                <a16:creationId xmlns:a16="http://schemas.microsoft.com/office/drawing/2014/main" id="{C6766F15-6B0C-F5EB-1D3A-8316B9CB0E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412" y="813437"/>
            <a:ext cx="793750"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5" descr="WATSONS, Lược Chải Đầu Detangle 1Cái | Watsons Vietnam">
            <a:extLst>
              <a:ext uri="{FF2B5EF4-FFF2-40B4-BE49-F238E27FC236}">
                <a16:creationId xmlns:a16="http://schemas.microsoft.com/office/drawing/2014/main" id="{762CC48B-1914-DA9C-1BE6-03571BAC00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800" y="838837"/>
            <a:ext cx="906462"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6" descr="Nhẫn Nhẫn Cưới Damsel 10p | Thế giới kim cương">
            <a:extLst>
              <a:ext uri="{FF2B5EF4-FFF2-40B4-BE49-F238E27FC236}">
                <a16:creationId xmlns:a16="http://schemas.microsoft.com/office/drawing/2014/main" id="{388891C6-C277-8697-BFF3-0DF5CDDD4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2637" y="724537"/>
            <a:ext cx="1036638" cy="99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7" descr="Nhẫn Cưới Vàng Tây Kim Cương Thiên Nhiên Cao Cấp - NC78 30/07/2020">
            <a:extLst>
              <a:ext uri="{FF2B5EF4-FFF2-40B4-BE49-F238E27FC236}">
                <a16:creationId xmlns:a16="http://schemas.microsoft.com/office/drawing/2014/main" id="{D4791CB7-5AD9-EF02-17DB-1F2ED21EF3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9275" y="686437"/>
            <a:ext cx="1184275" cy="105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FE1FCC0C-CD8A-70B3-A0C1-AB9093A0E418}"/>
              </a:ext>
            </a:extLst>
          </p:cNvPr>
          <p:cNvSpPr txBox="1"/>
          <p:nvPr/>
        </p:nvSpPr>
        <p:spPr>
          <a:xfrm>
            <a:off x="-38100" y="1901711"/>
            <a:ext cx="9029699" cy="923330"/>
          </a:xfrm>
          <a:prstGeom prst="rect">
            <a:avLst/>
          </a:prstGeom>
          <a:noFill/>
        </p:spPr>
        <p:txBody>
          <a:bodyPr wrap="square">
            <a:spAutoFit/>
          </a:bodyPr>
          <a:lstStyle/>
          <a:p>
            <a:r>
              <a:rPr lang="vi-VN" altLang="en-US" sz="1800" b="0" dirty="0">
                <a:latin typeface="Times New Roman" panose="02020603050405020304" pitchFamily="18" charset="0"/>
                <a:cs typeface="Times New Roman" panose="02020603050405020304" pitchFamily="18" charset="0"/>
              </a:rPr>
              <a:t>10. Những vật cách điện cần thiết khi thao tác trên line như: các loại băng dính thông thường, biểu mẫu, tài liệu, ...phải đảm bảo để </a:t>
            </a:r>
            <a:r>
              <a:rPr lang="vi-VN" altLang="en-US" sz="1800" b="0" dirty="0">
                <a:solidFill>
                  <a:srgbClr val="FF0000"/>
                </a:solidFill>
                <a:latin typeface="Times New Roman" panose="02020603050405020304" pitchFamily="18" charset="0"/>
                <a:cs typeface="Times New Roman" panose="02020603050405020304" pitchFamily="18" charset="0"/>
              </a:rPr>
              <a:t>cách </a:t>
            </a:r>
            <a:r>
              <a:rPr lang="vi-VN" altLang="en-US" sz="1800" b="0" dirty="0">
                <a:latin typeface="Times New Roman" panose="02020603050405020304" pitchFamily="18" charset="0"/>
                <a:cs typeface="Times New Roman" panose="02020603050405020304" pitchFamily="18" charset="0"/>
              </a:rPr>
              <a:t>bản mạch, sản phẩm ....</a:t>
            </a:r>
            <a:r>
              <a:rPr lang="vi-VN" altLang="en-US" sz="1800" b="0" dirty="0">
                <a:solidFill>
                  <a:srgbClr val="FF0000"/>
                </a:solidFill>
                <a:latin typeface="Times New Roman" panose="02020603050405020304" pitchFamily="18" charset="0"/>
                <a:cs typeface="Times New Roman" panose="02020603050405020304" pitchFamily="18" charset="0"/>
              </a:rPr>
              <a:t>khoảng 30 cm</a:t>
            </a:r>
            <a:r>
              <a:rPr lang="vi-VN" altLang="en-US" sz="1800" b="0" dirty="0">
                <a:latin typeface="Times New Roman" panose="02020603050405020304" pitchFamily="18" charset="0"/>
                <a:cs typeface="Times New Roman" panose="02020603050405020304" pitchFamily="18" charset="0"/>
              </a:rPr>
              <a:t>. Riêng đối </a:t>
            </a:r>
            <a:r>
              <a:rPr lang="vi-VN" altLang="en-US" sz="1800" b="0" dirty="0">
                <a:solidFill>
                  <a:srgbClr val="FF0000"/>
                </a:solidFill>
                <a:latin typeface="Times New Roman" panose="02020603050405020304" pitchFamily="18" charset="0"/>
                <a:cs typeface="Times New Roman" panose="02020603050405020304" pitchFamily="18" charset="0"/>
              </a:rPr>
              <a:t>với chuột, bàn phím, súng scan, kéo, kìm ....cần bọc bạc khi sử dụng.</a:t>
            </a:r>
            <a:endParaRPr lang="en-US" dirty="0"/>
          </a:p>
        </p:txBody>
      </p:sp>
      <p:graphicFrame>
        <p:nvGraphicFramePr>
          <p:cNvPr id="13" name="表格 13">
            <a:extLst>
              <a:ext uri="{FF2B5EF4-FFF2-40B4-BE49-F238E27FC236}">
                <a16:creationId xmlns:a16="http://schemas.microsoft.com/office/drawing/2014/main" id="{D1B3079E-39A1-798C-5110-DDA2F5F81BE1}"/>
              </a:ext>
            </a:extLst>
          </p:cNvPr>
          <p:cNvGraphicFramePr>
            <a:graphicFrameLocks noGrp="1"/>
          </p:cNvGraphicFramePr>
          <p:nvPr>
            <p:extLst>
              <p:ext uri="{D42A27DB-BD31-4B8C-83A1-F6EECF244321}">
                <p14:modId xmlns:p14="http://schemas.microsoft.com/office/powerpoint/2010/main" val="1977088325"/>
              </p:ext>
            </p:extLst>
          </p:nvPr>
        </p:nvGraphicFramePr>
        <p:xfrm>
          <a:off x="16042" y="2822661"/>
          <a:ext cx="8796337" cy="2594015"/>
        </p:xfrm>
        <a:graphic>
          <a:graphicData uri="http://schemas.openxmlformats.org/drawingml/2006/table">
            <a:tbl>
              <a:tblPr/>
              <a:tblGrid>
                <a:gridCol w="2198299">
                  <a:extLst>
                    <a:ext uri="{9D8B030D-6E8A-4147-A177-3AD203B41FA5}">
                      <a16:colId xmlns:a16="http://schemas.microsoft.com/office/drawing/2014/main" val="20000"/>
                    </a:ext>
                  </a:extLst>
                </a:gridCol>
                <a:gridCol w="2199870">
                  <a:extLst>
                    <a:ext uri="{9D8B030D-6E8A-4147-A177-3AD203B41FA5}">
                      <a16:colId xmlns:a16="http://schemas.microsoft.com/office/drawing/2014/main" val="20001"/>
                    </a:ext>
                  </a:extLst>
                </a:gridCol>
                <a:gridCol w="2198298">
                  <a:extLst>
                    <a:ext uri="{9D8B030D-6E8A-4147-A177-3AD203B41FA5}">
                      <a16:colId xmlns:a16="http://schemas.microsoft.com/office/drawing/2014/main" val="20002"/>
                    </a:ext>
                  </a:extLst>
                </a:gridCol>
                <a:gridCol w="2199870">
                  <a:extLst>
                    <a:ext uri="{9D8B030D-6E8A-4147-A177-3AD203B41FA5}">
                      <a16:colId xmlns:a16="http://schemas.microsoft.com/office/drawing/2014/main" val="20003"/>
                    </a:ext>
                  </a:extLst>
                </a:gridCol>
              </a:tblGrid>
              <a:tr h="321854">
                <a:tc gridSpan="4">
                  <a:txBody>
                    <a:bodyPr/>
                    <a:lstStyle>
                      <a:lvl1pPr>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err="1">
                          <a:ln>
                            <a:noFill/>
                          </a:ln>
                          <a:solidFill>
                            <a:srgbClr val="FFFFFF"/>
                          </a:solidFill>
                          <a:effectLst/>
                          <a:latin typeface="Times New Roman" panose="02020603050405020304" pitchFamily="18" charset="0"/>
                          <a:ea typeface="Arial Unicode MS" panose="020B0604020202020204" pitchFamily="34" charset="-120"/>
                          <a:cs typeface="Times New Roman" panose="02020603050405020304" pitchFamily="18" charset="0"/>
                        </a:rPr>
                        <a:t>Hình</a:t>
                      </a:r>
                      <a:r>
                        <a:rPr kumimoji="0" lang="en-US" altLang="zh-CN" sz="1400" b="1" i="0" u="none" strike="noStrike" cap="none" normalizeH="0" baseline="0" dirty="0">
                          <a:ln>
                            <a:noFill/>
                          </a:ln>
                          <a:solidFill>
                            <a:srgbClr val="FFFFFF"/>
                          </a:solidFill>
                          <a:effectLst/>
                          <a:latin typeface="Times New Roman" panose="02020603050405020304" pitchFamily="18" charset="0"/>
                          <a:ea typeface="Arial Unicode MS" panose="020B0604020202020204" pitchFamily="34" charset="-120"/>
                          <a:cs typeface="Times New Roman" panose="02020603050405020304" pitchFamily="18" charset="0"/>
                        </a:rPr>
                        <a:t> </a:t>
                      </a:r>
                      <a:r>
                        <a:rPr kumimoji="0" lang="en-US" altLang="zh-CN" sz="1400" b="1" i="0" u="none" strike="noStrike" cap="none" normalizeH="0" baseline="0" dirty="0" err="1">
                          <a:ln>
                            <a:noFill/>
                          </a:ln>
                          <a:solidFill>
                            <a:srgbClr val="FFFFFF"/>
                          </a:solidFill>
                          <a:effectLst/>
                          <a:latin typeface="Times New Roman" panose="02020603050405020304" pitchFamily="18" charset="0"/>
                          <a:ea typeface="Arial Unicode MS" panose="020B0604020202020204" pitchFamily="34" charset="-120"/>
                          <a:cs typeface="Times New Roman" panose="02020603050405020304" pitchFamily="18" charset="0"/>
                        </a:rPr>
                        <a:t>ảnh</a:t>
                      </a:r>
                      <a:r>
                        <a:rPr kumimoji="0" lang="en-US" altLang="zh-CN" sz="1400" b="1" i="0" u="none" strike="noStrike" cap="none" normalizeH="0" baseline="0" dirty="0">
                          <a:ln>
                            <a:noFill/>
                          </a:ln>
                          <a:solidFill>
                            <a:srgbClr val="FFFFFF"/>
                          </a:solidFill>
                          <a:effectLst/>
                          <a:latin typeface="Times New Roman" panose="02020603050405020304" pitchFamily="18" charset="0"/>
                          <a:ea typeface="Arial Unicode MS" panose="020B0604020202020204" pitchFamily="34" charset="-120"/>
                          <a:cs typeface="Times New Roman" panose="02020603050405020304" pitchFamily="18" charset="0"/>
                        </a:rPr>
                        <a:t> </a:t>
                      </a:r>
                      <a:r>
                        <a:rPr kumimoji="0" lang="en-US" altLang="zh-CN" sz="1400" b="1" i="0" u="none" strike="noStrike" cap="none" normalizeH="0" baseline="0" dirty="0" err="1">
                          <a:ln>
                            <a:noFill/>
                          </a:ln>
                          <a:solidFill>
                            <a:srgbClr val="FFFFFF"/>
                          </a:solidFill>
                          <a:effectLst/>
                          <a:latin typeface="Times New Roman" panose="02020603050405020304" pitchFamily="18" charset="0"/>
                          <a:ea typeface="Arial Unicode MS" panose="020B0604020202020204" pitchFamily="34" charset="-120"/>
                          <a:cs typeface="Times New Roman" panose="02020603050405020304" pitchFamily="18" charset="0"/>
                        </a:rPr>
                        <a:t>những</a:t>
                      </a:r>
                      <a:r>
                        <a:rPr kumimoji="0" lang="en-US" altLang="zh-CN" sz="1400" b="1" i="0" u="none" strike="noStrike" cap="none" normalizeH="0" baseline="0" dirty="0">
                          <a:ln>
                            <a:noFill/>
                          </a:ln>
                          <a:solidFill>
                            <a:srgbClr val="FFFFFF"/>
                          </a:solidFill>
                          <a:effectLst/>
                          <a:latin typeface="Times New Roman" panose="02020603050405020304" pitchFamily="18" charset="0"/>
                          <a:ea typeface="Arial Unicode MS" panose="020B0604020202020204" pitchFamily="34" charset="-120"/>
                          <a:cs typeface="Times New Roman" panose="02020603050405020304" pitchFamily="18" charset="0"/>
                        </a:rPr>
                        <a:t> </a:t>
                      </a:r>
                      <a:r>
                        <a:rPr kumimoji="0" lang="en-US" altLang="zh-CN" sz="1400" b="1" i="0" u="none" strike="noStrike" cap="none" normalizeH="0" baseline="0" dirty="0" err="1">
                          <a:ln>
                            <a:noFill/>
                          </a:ln>
                          <a:solidFill>
                            <a:srgbClr val="FFFFFF"/>
                          </a:solidFill>
                          <a:effectLst/>
                          <a:latin typeface="Times New Roman" panose="02020603050405020304" pitchFamily="18" charset="0"/>
                          <a:ea typeface="Arial Unicode MS" panose="020B0604020202020204" pitchFamily="34" charset="-120"/>
                          <a:cs typeface="Times New Roman" panose="02020603050405020304" pitchFamily="18" charset="0"/>
                        </a:rPr>
                        <a:t>vật</a:t>
                      </a:r>
                      <a:r>
                        <a:rPr kumimoji="0" lang="en-US" altLang="zh-CN" sz="1400" b="1" i="0" u="none" strike="noStrike" cap="none" normalizeH="0" baseline="0" dirty="0">
                          <a:ln>
                            <a:noFill/>
                          </a:ln>
                          <a:solidFill>
                            <a:srgbClr val="FFFFFF"/>
                          </a:solidFill>
                          <a:effectLst/>
                          <a:latin typeface="Times New Roman" panose="02020603050405020304" pitchFamily="18" charset="0"/>
                          <a:ea typeface="Arial Unicode MS" panose="020B0604020202020204" pitchFamily="34" charset="-120"/>
                          <a:cs typeface="Times New Roman" panose="02020603050405020304" pitchFamily="18" charset="0"/>
                        </a:rPr>
                        <a:t> </a:t>
                      </a:r>
                      <a:r>
                        <a:rPr kumimoji="0" lang="en-US" altLang="zh-CN" sz="1400" b="1" i="0" u="none" strike="noStrike" cap="none" normalizeH="0" baseline="0" dirty="0" err="1">
                          <a:ln>
                            <a:noFill/>
                          </a:ln>
                          <a:solidFill>
                            <a:srgbClr val="FFFFFF"/>
                          </a:solidFill>
                          <a:effectLst/>
                          <a:latin typeface="Times New Roman" panose="02020603050405020304" pitchFamily="18" charset="0"/>
                          <a:ea typeface="Arial Unicode MS" panose="020B0604020202020204" pitchFamily="34" charset="-120"/>
                          <a:cs typeface="Times New Roman" panose="02020603050405020304" pitchFamily="18" charset="0"/>
                        </a:rPr>
                        <a:t>cách</a:t>
                      </a:r>
                      <a:r>
                        <a:rPr kumimoji="0" lang="en-US" altLang="zh-CN" sz="1400" b="1" i="0" u="none" strike="noStrike" cap="none" normalizeH="0" baseline="0" dirty="0">
                          <a:ln>
                            <a:noFill/>
                          </a:ln>
                          <a:solidFill>
                            <a:srgbClr val="FFFFFF"/>
                          </a:solidFill>
                          <a:effectLst/>
                          <a:latin typeface="Times New Roman" panose="02020603050405020304" pitchFamily="18" charset="0"/>
                          <a:ea typeface="Arial Unicode MS" panose="020B0604020202020204" pitchFamily="34" charset="-120"/>
                          <a:cs typeface="Times New Roman" panose="02020603050405020304" pitchFamily="18" charset="0"/>
                        </a:rPr>
                        <a:t> </a:t>
                      </a:r>
                      <a:r>
                        <a:rPr kumimoji="0" lang="en-US" altLang="zh-CN" sz="1400" b="1" i="0" u="none" strike="noStrike" cap="none" normalizeH="0" baseline="0" dirty="0" err="1">
                          <a:ln>
                            <a:noFill/>
                          </a:ln>
                          <a:solidFill>
                            <a:srgbClr val="FFFFFF"/>
                          </a:solidFill>
                          <a:effectLst/>
                          <a:latin typeface="Times New Roman" panose="02020603050405020304" pitchFamily="18" charset="0"/>
                          <a:ea typeface="Arial Unicode MS" panose="020B0604020202020204" pitchFamily="34" charset="-120"/>
                          <a:cs typeface="Times New Roman" panose="02020603050405020304" pitchFamily="18" charset="0"/>
                        </a:rPr>
                        <a:t>điện</a:t>
                      </a:r>
                      <a:r>
                        <a:rPr kumimoji="0" lang="en-US" altLang="zh-CN" sz="1400" b="1" i="0" u="none" strike="noStrike" cap="none" normalizeH="0" baseline="0" dirty="0">
                          <a:ln>
                            <a:noFill/>
                          </a:ln>
                          <a:solidFill>
                            <a:srgbClr val="FFFFFF"/>
                          </a:solidFill>
                          <a:effectLst/>
                          <a:latin typeface="Times New Roman" panose="02020603050405020304" pitchFamily="18" charset="0"/>
                          <a:ea typeface="Arial Unicode MS" panose="020B0604020202020204" pitchFamily="34" charset="-120"/>
                          <a:cs typeface="Times New Roman" panose="02020603050405020304" pitchFamily="18" charset="0"/>
                        </a:rPr>
                        <a:t> </a:t>
                      </a:r>
                      <a:r>
                        <a:rPr kumimoji="0" lang="en-US" altLang="zh-CN" sz="1400" b="1" i="0" u="none" strike="noStrike" cap="none" normalizeH="0" baseline="0" dirty="0" err="1">
                          <a:ln>
                            <a:noFill/>
                          </a:ln>
                          <a:solidFill>
                            <a:srgbClr val="FFFFFF"/>
                          </a:solidFill>
                          <a:effectLst/>
                          <a:latin typeface="Times New Roman" panose="02020603050405020304" pitchFamily="18" charset="0"/>
                          <a:ea typeface="Arial Unicode MS" panose="020B0604020202020204" pitchFamily="34" charset="-120"/>
                          <a:cs typeface="Times New Roman" panose="02020603050405020304" pitchFamily="18" charset="0"/>
                        </a:rPr>
                        <a:t>tĩnh</a:t>
                      </a:r>
                      <a:r>
                        <a:rPr kumimoji="0" lang="en-US" altLang="zh-CN" sz="1400" b="1" i="0" u="none" strike="noStrike" cap="none" normalizeH="0" baseline="0" dirty="0">
                          <a:ln>
                            <a:noFill/>
                          </a:ln>
                          <a:solidFill>
                            <a:srgbClr val="FFFFFF"/>
                          </a:solidFill>
                          <a:effectLst/>
                          <a:latin typeface="Times New Roman" panose="02020603050405020304" pitchFamily="18" charset="0"/>
                          <a:ea typeface="Arial Unicode MS" panose="020B0604020202020204" pitchFamily="34" charset="-120"/>
                          <a:cs typeface="Times New Roman" panose="02020603050405020304" pitchFamily="18" charset="0"/>
                        </a:rPr>
                        <a:t> </a:t>
                      </a:r>
                      <a:r>
                        <a:rPr kumimoji="0" lang="en-US" altLang="zh-CN" sz="1400" b="1" i="0" u="none" strike="noStrike" cap="none" normalizeH="0" baseline="0" dirty="0" err="1">
                          <a:ln>
                            <a:noFill/>
                          </a:ln>
                          <a:solidFill>
                            <a:srgbClr val="FFFFFF"/>
                          </a:solidFill>
                          <a:effectLst/>
                          <a:latin typeface="Times New Roman" panose="02020603050405020304" pitchFamily="18" charset="0"/>
                          <a:ea typeface="Arial Unicode MS" panose="020B0604020202020204" pitchFamily="34" charset="-120"/>
                          <a:cs typeface="Times New Roman" panose="02020603050405020304" pitchFamily="18" charset="0"/>
                        </a:rPr>
                        <a:t>điện</a:t>
                      </a:r>
                      <a:r>
                        <a:rPr kumimoji="0" lang="en-US" altLang="zh-CN" sz="1400" b="1" i="0" u="none" strike="noStrike" cap="none" normalizeH="0" baseline="0" dirty="0">
                          <a:ln>
                            <a:noFill/>
                          </a:ln>
                          <a:solidFill>
                            <a:srgbClr val="FFFFFF"/>
                          </a:solidFill>
                          <a:effectLst/>
                          <a:latin typeface="Times New Roman" panose="02020603050405020304" pitchFamily="18" charset="0"/>
                          <a:ea typeface="Arial Unicode MS" panose="020B0604020202020204" pitchFamily="34" charset="-120"/>
                          <a:cs typeface="Times New Roman" panose="02020603050405020304" pitchFamily="18" charset="0"/>
                        </a:rPr>
                        <a:t> </a:t>
                      </a:r>
                      <a:r>
                        <a:rPr kumimoji="0" lang="en-US" altLang="zh-CN" sz="1400" b="1" i="0" u="none" strike="noStrike" cap="none" normalizeH="0" baseline="0" dirty="0" err="1">
                          <a:ln>
                            <a:noFill/>
                          </a:ln>
                          <a:solidFill>
                            <a:srgbClr val="FFFFFF"/>
                          </a:solidFill>
                          <a:effectLst/>
                          <a:latin typeface="Times New Roman" panose="02020603050405020304" pitchFamily="18" charset="0"/>
                          <a:ea typeface="Arial Unicode MS" panose="020B0604020202020204" pitchFamily="34" charset="-120"/>
                          <a:cs typeface="Times New Roman" panose="02020603050405020304" pitchFamily="18" charset="0"/>
                        </a:rPr>
                        <a:t>cao</a:t>
                      </a:r>
                      <a:endParaRPr kumimoji="0" lang="zh-TW" altLang="en-US" sz="1400" b="1" i="0" u="none" strike="noStrike" cap="none" normalizeH="0" baseline="0" dirty="0">
                        <a:ln>
                          <a:noFill/>
                        </a:ln>
                        <a:solidFill>
                          <a:srgbClr val="FFFFFF"/>
                        </a:solidFill>
                        <a:effectLst/>
                        <a:latin typeface="Times New Roman" panose="02020603050405020304" pitchFamily="18" charset="0"/>
                        <a:ea typeface="Arial Unicode MS" panose="020B0604020202020204" pitchFamily="34" charset="-120"/>
                        <a:cs typeface="Times New Roman" panose="02020603050405020304" pitchFamily="18"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D2D8A"/>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9034">
                <a:tc>
                  <a:txBody>
                    <a:bodyPr/>
                    <a:lstStyle>
                      <a:lvl1pPr>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err="1">
                          <a:ln>
                            <a:noFill/>
                          </a:ln>
                          <a:solidFill>
                            <a:srgbClr val="000000"/>
                          </a:solidFill>
                          <a:effectLst/>
                          <a:latin typeface="Times" panose="02020603050405020304" pitchFamily="18" charset="0"/>
                          <a:ea typeface="Arial Unicode MS" panose="020B0604020202020204" pitchFamily="34" charset="-120"/>
                          <a:cs typeface="Times" panose="02020603050405020304" pitchFamily="18" charset="0"/>
                        </a:rPr>
                        <a:t>Màng</a:t>
                      </a:r>
                      <a:r>
                        <a:rPr kumimoji="0" lang="en-US" altLang="zh-CN" sz="1400" b="0" i="0" u="none" strike="noStrike" cap="none" normalizeH="0" baseline="0" dirty="0">
                          <a:ln>
                            <a:noFill/>
                          </a:ln>
                          <a:solidFill>
                            <a:srgbClr val="000000"/>
                          </a:solidFill>
                          <a:effectLst/>
                          <a:latin typeface="Times" panose="02020603050405020304" pitchFamily="18" charset="0"/>
                          <a:ea typeface="Arial Unicode MS" panose="020B0604020202020204" pitchFamily="34" charset="-120"/>
                          <a:cs typeface="Times" panose="02020603050405020304" pitchFamily="18" charset="0"/>
                        </a:rPr>
                        <a:t> </a:t>
                      </a:r>
                      <a:r>
                        <a:rPr kumimoji="0" lang="en-US" altLang="zh-CN" sz="1400" b="0" i="0" u="none" strike="noStrike" cap="none" normalizeH="0" baseline="0" dirty="0" err="1">
                          <a:ln>
                            <a:noFill/>
                          </a:ln>
                          <a:solidFill>
                            <a:srgbClr val="000000"/>
                          </a:solidFill>
                          <a:effectLst/>
                          <a:latin typeface="Times" panose="02020603050405020304" pitchFamily="18" charset="0"/>
                          <a:ea typeface="Arial Unicode MS" panose="020B0604020202020204" pitchFamily="34" charset="-120"/>
                          <a:cs typeface="Times" panose="02020603050405020304" pitchFamily="18" charset="0"/>
                        </a:rPr>
                        <a:t>quấn</a:t>
                      </a:r>
                      <a:r>
                        <a:rPr kumimoji="0" lang="vi-VN" altLang="zh-CN" sz="1400" b="0" i="0" u="none" strike="noStrike" cap="none" normalizeH="0" baseline="0" dirty="0">
                          <a:ln>
                            <a:noFill/>
                          </a:ln>
                          <a:solidFill>
                            <a:srgbClr val="000000"/>
                          </a:solidFill>
                          <a:effectLst/>
                          <a:latin typeface="Times" panose="02020603050405020304" pitchFamily="18" charset="0"/>
                          <a:ea typeface="Arial Unicode MS" panose="020B0604020202020204" pitchFamily="34" charset="-120"/>
                          <a:cs typeface="Times" panose="02020603050405020304" pitchFamily="18" charset="0"/>
                        </a:rPr>
                        <a:t> </a:t>
                      </a:r>
                      <a:endParaRPr kumimoji="0" lang="zh-TW" altLang="en-US" sz="1400" b="0" i="0" u="none" strike="noStrike" cap="none" normalizeH="0" baseline="0" dirty="0">
                        <a:ln>
                          <a:noFill/>
                        </a:ln>
                        <a:solidFill>
                          <a:srgbClr val="000000"/>
                        </a:solidFill>
                        <a:effectLst/>
                        <a:latin typeface="Times" panose="02020603050405020304" pitchFamily="18" charset="0"/>
                        <a:ea typeface="Arial Unicode MS" panose="020B0604020202020204" pitchFamily="34" charset="-120"/>
                        <a:cs typeface="Times" panose="02020603050405020304" pitchFamily="18"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DCDDA"/>
                    </a:solidFill>
                  </a:tcPr>
                </a:tc>
                <a:tc>
                  <a:txBody>
                    <a:bodyPr/>
                    <a:lstStyle>
                      <a:lvl1pPr>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err="1">
                          <a:ln>
                            <a:noFill/>
                          </a:ln>
                          <a:solidFill>
                            <a:srgbClr val="000000"/>
                          </a:solidFill>
                          <a:effectLst/>
                          <a:latin typeface="Times" panose="02020603050405020304" pitchFamily="18" charset="0"/>
                          <a:ea typeface="Arial Unicode MS" panose="020B0604020202020204" pitchFamily="34" charset="-120"/>
                          <a:cs typeface="Times" panose="02020603050405020304" pitchFamily="18" charset="0"/>
                        </a:rPr>
                        <a:t>Túi</a:t>
                      </a:r>
                      <a:r>
                        <a:rPr kumimoji="0" lang="en-US" altLang="zh-CN" sz="1400" b="0" i="0" u="none" strike="noStrike" cap="none" normalizeH="0" baseline="0">
                          <a:ln>
                            <a:noFill/>
                          </a:ln>
                          <a:solidFill>
                            <a:srgbClr val="000000"/>
                          </a:solidFill>
                          <a:effectLst/>
                          <a:latin typeface="Times" panose="02020603050405020304" pitchFamily="18" charset="0"/>
                          <a:ea typeface="Arial Unicode MS" panose="020B0604020202020204" pitchFamily="34" charset="-120"/>
                          <a:cs typeface="Times" panose="02020603050405020304" pitchFamily="18" charset="0"/>
                        </a:rPr>
                        <a:t> PE</a:t>
                      </a:r>
                      <a:r>
                        <a:rPr kumimoji="0" lang="vi-VN" altLang="zh-CN" sz="1400" b="0" i="0" u="none" strike="noStrike" cap="none" normalizeH="0" baseline="0">
                          <a:ln>
                            <a:noFill/>
                          </a:ln>
                          <a:solidFill>
                            <a:srgbClr val="000000"/>
                          </a:solidFill>
                          <a:effectLst/>
                          <a:latin typeface="Times" panose="02020603050405020304" pitchFamily="18" charset="0"/>
                          <a:ea typeface="Arial Unicode MS" panose="020B0604020202020204" pitchFamily="34" charset="-120"/>
                          <a:cs typeface="Times" panose="02020603050405020304" pitchFamily="18" charset="0"/>
                        </a:rPr>
                        <a:t> </a:t>
                      </a:r>
                      <a:endParaRPr kumimoji="0" lang="zh-TW" altLang="en-US" sz="1400" b="0" i="0" u="none" strike="noStrike" cap="none" normalizeH="0" baseline="0">
                        <a:ln>
                          <a:noFill/>
                        </a:ln>
                        <a:solidFill>
                          <a:srgbClr val="000000"/>
                        </a:solidFill>
                        <a:effectLst/>
                        <a:latin typeface="Times" panose="02020603050405020304" pitchFamily="18" charset="0"/>
                        <a:ea typeface="Arial Unicode MS" panose="020B0604020202020204" pitchFamily="34" charset="-120"/>
                        <a:cs typeface="Times" panose="02020603050405020304" pitchFamily="18"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DCDDA"/>
                    </a:solidFill>
                  </a:tcPr>
                </a:tc>
                <a:tc>
                  <a:txBody>
                    <a:bodyPr/>
                    <a:lstStyle>
                      <a:lvl1pPr>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err="1">
                          <a:ln>
                            <a:noFill/>
                          </a:ln>
                          <a:solidFill>
                            <a:srgbClr val="000000"/>
                          </a:solidFill>
                          <a:effectLst/>
                          <a:latin typeface="Times" panose="02020603050405020304" pitchFamily="18" charset="0"/>
                          <a:ea typeface="Arial Unicode MS" panose="020B0604020202020204" pitchFamily="34" charset="-120"/>
                          <a:cs typeface="Times" panose="02020603050405020304" pitchFamily="18" charset="0"/>
                        </a:rPr>
                        <a:t>Băng</a:t>
                      </a:r>
                      <a:r>
                        <a:rPr kumimoji="0" lang="en-US" altLang="zh-CN" sz="1400" b="0" i="0" u="none" strike="noStrike" cap="none" normalizeH="0" baseline="0" dirty="0">
                          <a:ln>
                            <a:noFill/>
                          </a:ln>
                          <a:solidFill>
                            <a:srgbClr val="000000"/>
                          </a:solidFill>
                          <a:effectLst/>
                          <a:latin typeface="Times" panose="02020603050405020304" pitchFamily="18" charset="0"/>
                          <a:ea typeface="Arial Unicode MS" panose="020B0604020202020204" pitchFamily="34" charset="-120"/>
                          <a:cs typeface="Times" panose="02020603050405020304" pitchFamily="18" charset="0"/>
                        </a:rPr>
                        <a:t> </a:t>
                      </a:r>
                      <a:r>
                        <a:rPr kumimoji="0" lang="en-US" altLang="zh-CN" sz="1400" b="0" i="0" u="none" strike="noStrike" cap="none" normalizeH="0" baseline="0" dirty="0" err="1">
                          <a:ln>
                            <a:noFill/>
                          </a:ln>
                          <a:solidFill>
                            <a:srgbClr val="000000"/>
                          </a:solidFill>
                          <a:effectLst/>
                          <a:latin typeface="Times" panose="02020603050405020304" pitchFamily="18" charset="0"/>
                          <a:ea typeface="Arial Unicode MS" panose="020B0604020202020204" pitchFamily="34" charset="-120"/>
                          <a:cs typeface="Times" panose="02020603050405020304" pitchFamily="18" charset="0"/>
                        </a:rPr>
                        <a:t>dính</a:t>
                      </a:r>
                      <a:r>
                        <a:rPr kumimoji="0" lang="en-US" altLang="zh-CN" sz="1400" b="0" i="0" u="none" strike="noStrike" cap="none" normalizeH="0" baseline="0" dirty="0">
                          <a:ln>
                            <a:noFill/>
                          </a:ln>
                          <a:solidFill>
                            <a:srgbClr val="000000"/>
                          </a:solidFill>
                          <a:effectLst/>
                          <a:latin typeface="Times" panose="02020603050405020304" pitchFamily="18" charset="0"/>
                          <a:ea typeface="Arial Unicode MS" panose="020B0604020202020204" pitchFamily="34" charset="-120"/>
                          <a:cs typeface="Times" panose="02020603050405020304" pitchFamily="18" charset="0"/>
                        </a:rPr>
                        <a:t> </a:t>
                      </a:r>
                      <a:r>
                        <a:rPr kumimoji="0" lang="en-US" altLang="zh-CN" sz="1400" b="0" i="0" u="none" strike="noStrike" cap="none" normalizeH="0" baseline="0" dirty="0" err="1">
                          <a:ln>
                            <a:noFill/>
                          </a:ln>
                          <a:solidFill>
                            <a:srgbClr val="000000"/>
                          </a:solidFill>
                          <a:effectLst/>
                          <a:latin typeface="Times" panose="02020603050405020304" pitchFamily="18" charset="0"/>
                          <a:ea typeface="Arial Unicode MS" panose="020B0604020202020204" pitchFamily="34" charset="-120"/>
                          <a:cs typeface="Times" panose="02020603050405020304" pitchFamily="18" charset="0"/>
                        </a:rPr>
                        <a:t>trong</a:t>
                      </a:r>
                      <a:endParaRPr kumimoji="0" lang="zh-TW" altLang="en-US" sz="1400" b="0" i="0" u="none" strike="noStrike" cap="none" normalizeH="0" baseline="0" dirty="0">
                        <a:ln>
                          <a:noFill/>
                        </a:ln>
                        <a:solidFill>
                          <a:srgbClr val="000000"/>
                        </a:solidFill>
                        <a:effectLst/>
                        <a:latin typeface="Times" panose="02020603050405020304" pitchFamily="18" charset="0"/>
                        <a:ea typeface="Arial Unicode MS" panose="020B0604020202020204" pitchFamily="34" charset="-120"/>
                        <a:cs typeface="Times" panose="02020603050405020304" pitchFamily="18"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DCDDA"/>
                    </a:solidFill>
                  </a:tcPr>
                </a:tc>
                <a:tc>
                  <a:txBody>
                    <a:bodyPr/>
                    <a:lstStyle>
                      <a:lvl1pPr>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err="1">
                          <a:ln>
                            <a:noFill/>
                          </a:ln>
                          <a:solidFill>
                            <a:srgbClr val="000000"/>
                          </a:solidFill>
                          <a:effectLst/>
                          <a:latin typeface="Times" panose="02020603050405020304" pitchFamily="18" charset="0"/>
                          <a:ea typeface="Arial Unicode MS" panose="020B0604020202020204" pitchFamily="34" charset="-120"/>
                          <a:cs typeface="Times" panose="02020603050405020304" pitchFamily="18" charset="0"/>
                        </a:rPr>
                        <a:t>Túi</a:t>
                      </a:r>
                      <a:r>
                        <a:rPr kumimoji="0" lang="en-US" altLang="zh-CN" sz="1400" b="0" i="0" u="none" strike="noStrike" cap="none" normalizeH="0" baseline="0">
                          <a:ln>
                            <a:noFill/>
                          </a:ln>
                          <a:solidFill>
                            <a:srgbClr val="000000"/>
                          </a:solidFill>
                          <a:effectLst/>
                          <a:latin typeface="Times" panose="02020603050405020304" pitchFamily="18" charset="0"/>
                          <a:ea typeface="Arial Unicode MS" panose="020B0604020202020204" pitchFamily="34" charset="-120"/>
                          <a:cs typeface="Times" panose="02020603050405020304" pitchFamily="18" charset="0"/>
                        </a:rPr>
                        <a:t> 11 </a:t>
                      </a:r>
                      <a:r>
                        <a:rPr kumimoji="0" lang="en-US" altLang="zh-CN" sz="1400" b="0" i="0" u="none" strike="noStrike" cap="none" normalizeH="0" baseline="0" err="1">
                          <a:ln>
                            <a:noFill/>
                          </a:ln>
                          <a:solidFill>
                            <a:srgbClr val="000000"/>
                          </a:solidFill>
                          <a:effectLst/>
                          <a:latin typeface="Times" panose="02020603050405020304" pitchFamily="18" charset="0"/>
                          <a:ea typeface="Arial Unicode MS" panose="020B0604020202020204" pitchFamily="34" charset="-120"/>
                          <a:cs typeface="Times" panose="02020603050405020304" pitchFamily="18" charset="0"/>
                        </a:rPr>
                        <a:t>lỗ</a:t>
                      </a:r>
                      <a:r>
                        <a:rPr kumimoji="0" lang="en-US" altLang="zh-CN" sz="1400" b="0" i="0" u="none" strike="noStrike" cap="none" normalizeH="0" baseline="0">
                          <a:ln>
                            <a:noFill/>
                          </a:ln>
                          <a:solidFill>
                            <a:srgbClr val="000000"/>
                          </a:solidFill>
                          <a:effectLst/>
                          <a:latin typeface="Times" panose="02020603050405020304" pitchFamily="18" charset="0"/>
                          <a:ea typeface="Arial Unicode MS" panose="020B0604020202020204" pitchFamily="34" charset="-120"/>
                          <a:cs typeface="Times" panose="02020603050405020304" pitchFamily="18" charset="0"/>
                        </a:rPr>
                        <a:t>  </a:t>
                      </a:r>
                      <a:endParaRPr kumimoji="0" lang="zh-TW" altLang="en-US" sz="1400" b="0" i="0" u="none" strike="noStrike" cap="none" normalizeH="0" baseline="0">
                        <a:ln>
                          <a:noFill/>
                        </a:ln>
                        <a:solidFill>
                          <a:srgbClr val="000000"/>
                        </a:solidFill>
                        <a:effectLst/>
                        <a:latin typeface="Times" panose="02020603050405020304" pitchFamily="18" charset="0"/>
                        <a:ea typeface="Arial Unicode MS" panose="020B0604020202020204" pitchFamily="34" charset="-120"/>
                        <a:cs typeface="Times" panose="02020603050405020304" pitchFamily="18"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DCDDA"/>
                    </a:solidFill>
                  </a:tcPr>
                </a:tc>
                <a:extLst>
                  <a:ext uri="{0D108BD9-81ED-4DB2-BD59-A6C34878D82A}">
                    <a16:rowId xmlns:a16="http://schemas.microsoft.com/office/drawing/2014/main" val="10001"/>
                  </a:ext>
                </a:extLst>
              </a:tr>
              <a:tr h="1574093">
                <a:tc>
                  <a:txBody>
                    <a:bodyPr/>
                    <a:lstStyle>
                      <a:lvl1pPr>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1800" b="0" i="0" u="none" strike="noStrike" cap="none" normalizeH="0" baseline="0">
                        <a:ln>
                          <a:noFill/>
                        </a:ln>
                        <a:solidFill>
                          <a:srgbClr val="000000"/>
                        </a:solidFill>
                        <a:effectLst/>
                        <a:latin typeface="Times New Roman" panose="02020603050405020304" pitchFamily="18" charset="0"/>
                        <a:ea typeface="Arial Unicode MS" panose="020B0604020202020204" pitchFamily="34" charset="-120"/>
                        <a:cs typeface="Times New Roman" panose="02020603050405020304" pitchFamily="18"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8ED"/>
                    </a:solidFill>
                  </a:tcPr>
                </a:tc>
                <a:tc>
                  <a:txBody>
                    <a:bodyPr/>
                    <a:lstStyle>
                      <a:lvl1pPr>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0" i="0" u="none" strike="noStrike" cap="none" normalizeH="0" baseline="0" dirty="0">
                        <a:ln>
                          <a:noFill/>
                        </a:ln>
                        <a:solidFill>
                          <a:srgbClr val="000000"/>
                        </a:solidFill>
                        <a:effectLst/>
                        <a:latin typeface="Times" panose="02020603050405020304" pitchFamily="18" charset="0"/>
                        <a:ea typeface="新細明體" panose="02020500000000000000" pitchFamily="18" charset="-120"/>
                        <a:cs typeface="Times" panose="02020603050405020304" pitchFamily="18"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8ED"/>
                    </a:solidFill>
                  </a:tcPr>
                </a:tc>
                <a:tc>
                  <a:txBody>
                    <a:bodyPr/>
                    <a:lstStyle>
                      <a:lvl1pPr>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0" i="0" u="none" strike="noStrike" cap="none" normalizeH="0" baseline="0">
                        <a:ln>
                          <a:noFill/>
                        </a:ln>
                        <a:solidFill>
                          <a:srgbClr val="000000"/>
                        </a:solidFill>
                        <a:effectLst/>
                        <a:latin typeface="Times" panose="02020603050405020304" pitchFamily="18" charset="0"/>
                        <a:ea typeface="新細明體" panose="02020500000000000000" pitchFamily="18" charset="-120"/>
                        <a:cs typeface="Times" panose="02020603050405020304" pitchFamily="18"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8ED"/>
                    </a:solidFill>
                  </a:tcPr>
                </a:tc>
                <a:tc>
                  <a:txBody>
                    <a:bodyPr/>
                    <a:lstStyle>
                      <a:lvl1pPr>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0" i="0" u="none" strike="noStrike" cap="none" normalizeH="0" baseline="0">
                        <a:ln>
                          <a:noFill/>
                        </a:ln>
                        <a:solidFill>
                          <a:srgbClr val="000000"/>
                        </a:solidFill>
                        <a:effectLst/>
                        <a:latin typeface="Times" panose="02020603050405020304" pitchFamily="18" charset="0"/>
                        <a:ea typeface="新細明體" panose="02020500000000000000" pitchFamily="18" charset="-120"/>
                        <a:cs typeface="Times" panose="02020603050405020304" pitchFamily="18"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8ED"/>
                    </a:solidFill>
                  </a:tcPr>
                </a:tc>
                <a:extLst>
                  <a:ext uri="{0D108BD9-81ED-4DB2-BD59-A6C34878D82A}">
                    <a16:rowId xmlns:a16="http://schemas.microsoft.com/office/drawing/2014/main" val="10002"/>
                  </a:ext>
                </a:extLst>
              </a:tr>
              <a:tr h="349034">
                <a:tc gridSpan="4">
                  <a:txBody>
                    <a:bodyPr/>
                    <a:lstStyle>
                      <a:lvl1pPr>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vi-VN" altLang="zh-CN" sz="1600" b="1" i="0" u="none" strike="noStrike" cap="none" normalizeH="0" baseline="0" dirty="0">
                          <a:ln>
                            <a:noFill/>
                          </a:ln>
                          <a:solidFill>
                            <a:srgbClr val="FF0000"/>
                          </a:solidFill>
                          <a:effectLst/>
                          <a:highlight>
                            <a:srgbClr val="FFFF00"/>
                          </a:highlight>
                          <a:latin typeface="Times" panose="02020603050405020304" pitchFamily="18" charset="0"/>
                          <a:ea typeface="Arial Unicode MS" panose="020B0604020202020204" pitchFamily="34" charset="-120"/>
                          <a:cs typeface="Times" panose="02020603050405020304" pitchFamily="18" charset="0"/>
                        </a:rPr>
                        <a:t>Yêu cầu c</a:t>
                      </a:r>
                      <a:r>
                        <a:rPr kumimoji="0" lang="en-US" altLang="zh-CN" sz="1600" b="1" i="0" u="none" strike="noStrike" cap="none" normalizeH="0" baseline="0" dirty="0" err="1">
                          <a:ln>
                            <a:noFill/>
                          </a:ln>
                          <a:solidFill>
                            <a:srgbClr val="FF0000"/>
                          </a:solidFill>
                          <a:effectLst/>
                          <a:highlight>
                            <a:srgbClr val="FFFF00"/>
                          </a:highlight>
                          <a:latin typeface="Times" panose="02020603050405020304" pitchFamily="18" charset="0"/>
                          <a:ea typeface="Arial Unicode MS" panose="020B0604020202020204" pitchFamily="34" charset="-120"/>
                          <a:cs typeface="Times" panose="02020603050405020304" pitchFamily="18" charset="0"/>
                        </a:rPr>
                        <a:t>ách</a:t>
                      </a:r>
                      <a:r>
                        <a:rPr kumimoji="0" lang="en-US" altLang="zh-CN" sz="1600" b="1" i="0" u="none" strike="noStrike" cap="none" normalizeH="0" baseline="0" dirty="0">
                          <a:ln>
                            <a:noFill/>
                          </a:ln>
                          <a:solidFill>
                            <a:srgbClr val="FF0000"/>
                          </a:solidFill>
                          <a:effectLst/>
                          <a:highlight>
                            <a:srgbClr val="FFFF00"/>
                          </a:highlight>
                          <a:latin typeface="Times" panose="02020603050405020304" pitchFamily="18" charset="0"/>
                          <a:ea typeface="Arial Unicode MS" panose="020B0604020202020204" pitchFamily="34" charset="-120"/>
                          <a:cs typeface="Times" panose="02020603050405020304" pitchFamily="18" charset="0"/>
                        </a:rPr>
                        <a:t> </a:t>
                      </a:r>
                      <a:r>
                        <a:rPr kumimoji="0" lang="en-US" altLang="zh-CN" sz="1600" b="1" i="0" u="none" strike="noStrike" cap="none" normalizeH="0" baseline="0" dirty="0" err="1">
                          <a:ln>
                            <a:noFill/>
                          </a:ln>
                          <a:solidFill>
                            <a:srgbClr val="FF0000"/>
                          </a:solidFill>
                          <a:effectLst/>
                          <a:highlight>
                            <a:srgbClr val="FFFF00"/>
                          </a:highlight>
                          <a:latin typeface="Times" panose="02020603050405020304" pitchFamily="18" charset="0"/>
                          <a:ea typeface="Arial Unicode MS" panose="020B0604020202020204" pitchFamily="34" charset="-120"/>
                          <a:cs typeface="Times" panose="02020603050405020304" pitchFamily="18" charset="0"/>
                        </a:rPr>
                        <a:t>vật</a:t>
                      </a:r>
                      <a:r>
                        <a:rPr kumimoji="0" lang="en-US" altLang="zh-CN" sz="1600" b="1" i="0" u="none" strike="noStrike" cap="none" normalizeH="0" baseline="0" dirty="0">
                          <a:ln>
                            <a:noFill/>
                          </a:ln>
                          <a:solidFill>
                            <a:srgbClr val="FF0000"/>
                          </a:solidFill>
                          <a:effectLst/>
                          <a:highlight>
                            <a:srgbClr val="FFFF00"/>
                          </a:highlight>
                          <a:latin typeface="Times" panose="02020603050405020304" pitchFamily="18" charset="0"/>
                          <a:ea typeface="Arial Unicode MS" panose="020B0604020202020204" pitchFamily="34" charset="-120"/>
                          <a:cs typeface="Times" panose="02020603050405020304" pitchFamily="18" charset="0"/>
                        </a:rPr>
                        <a:t> </a:t>
                      </a:r>
                      <a:r>
                        <a:rPr kumimoji="0" lang="en-US" altLang="zh-CN" sz="1600" b="1" i="0" u="none" strike="noStrike" cap="none" normalizeH="0" baseline="0" dirty="0" err="1">
                          <a:ln>
                            <a:noFill/>
                          </a:ln>
                          <a:solidFill>
                            <a:srgbClr val="FF0000"/>
                          </a:solidFill>
                          <a:effectLst/>
                          <a:highlight>
                            <a:srgbClr val="FFFF00"/>
                          </a:highlight>
                          <a:latin typeface="Times" panose="02020603050405020304" pitchFamily="18" charset="0"/>
                          <a:ea typeface="Arial Unicode MS" panose="020B0604020202020204" pitchFamily="34" charset="-120"/>
                          <a:cs typeface="Times" panose="02020603050405020304" pitchFamily="18" charset="0"/>
                        </a:rPr>
                        <a:t>mẫn</a:t>
                      </a:r>
                      <a:r>
                        <a:rPr kumimoji="0" lang="en-US" altLang="zh-CN" sz="1600" b="1" i="0" u="none" strike="noStrike" cap="none" normalizeH="0" baseline="0" dirty="0">
                          <a:ln>
                            <a:noFill/>
                          </a:ln>
                          <a:solidFill>
                            <a:srgbClr val="FF0000"/>
                          </a:solidFill>
                          <a:effectLst/>
                          <a:highlight>
                            <a:srgbClr val="FFFF00"/>
                          </a:highlight>
                          <a:latin typeface="Times" panose="02020603050405020304" pitchFamily="18" charset="0"/>
                          <a:ea typeface="Arial Unicode MS" panose="020B0604020202020204" pitchFamily="34" charset="-120"/>
                          <a:cs typeface="Times" panose="02020603050405020304" pitchFamily="18" charset="0"/>
                        </a:rPr>
                        <a:t> </a:t>
                      </a:r>
                      <a:r>
                        <a:rPr kumimoji="0" lang="en-US" altLang="zh-CN" sz="1600" b="1" i="0" u="none" strike="noStrike" cap="none" normalizeH="0" baseline="0" dirty="0" err="1">
                          <a:ln>
                            <a:noFill/>
                          </a:ln>
                          <a:solidFill>
                            <a:srgbClr val="FF0000"/>
                          </a:solidFill>
                          <a:effectLst/>
                          <a:highlight>
                            <a:srgbClr val="FFFF00"/>
                          </a:highlight>
                          <a:latin typeface="Times" panose="02020603050405020304" pitchFamily="18" charset="0"/>
                          <a:ea typeface="Arial Unicode MS" panose="020B0604020202020204" pitchFamily="34" charset="-120"/>
                          <a:cs typeface="Times" panose="02020603050405020304" pitchFamily="18" charset="0"/>
                        </a:rPr>
                        <a:t>cảm</a:t>
                      </a:r>
                      <a:r>
                        <a:rPr kumimoji="0" lang="en-US" altLang="zh-CN" sz="1600" b="1" i="0" u="none" strike="noStrike" cap="none" normalizeH="0" baseline="0" dirty="0">
                          <a:ln>
                            <a:noFill/>
                          </a:ln>
                          <a:solidFill>
                            <a:srgbClr val="FF0000"/>
                          </a:solidFill>
                          <a:effectLst/>
                          <a:highlight>
                            <a:srgbClr val="FFFF00"/>
                          </a:highlight>
                          <a:latin typeface="Times" panose="02020603050405020304" pitchFamily="18" charset="0"/>
                          <a:ea typeface="Arial Unicode MS" panose="020B0604020202020204" pitchFamily="34" charset="-120"/>
                          <a:cs typeface="Times" panose="02020603050405020304" pitchFamily="18" charset="0"/>
                        </a:rPr>
                        <a:t> </a:t>
                      </a:r>
                      <a:r>
                        <a:rPr kumimoji="0" lang="en-US" altLang="zh-CN" sz="1600" b="1" i="0" u="none" strike="noStrike" cap="none" normalizeH="0" baseline="0" dirty="0" err="1">
                          <a:ln>
                            <a:noFill/>
                          </a:ln>
                          <a:solidFill>
                            <a:srgbClr val="FF0000"/>
                          </a:solidFill>
                          <a:effectLst/>
                          <a:highlight>
                            <a:srgbClr val="FFFF00"/>
                          </a:highlight>
                          <a:latin typeface="Times" panose="02020603050405020304" pitchFamily="18" charset="0"/>
                          <a:ea typeface="Arial Unicode MS" panose="020B0604020202020204" pitchFamily="34" charset="-120"/>
                          <a:cs typeface="Times" panose="02020603050405020304" pitchFamily="18" charset="0"/>
                        </a:rPr>
                        <a:t>từ</a:t>
                      </a:r>
                      <a:r>
                        <a:rPr kumimoji="0" lang="en-US" altLang="zh-CN" sz="1600" b="1" i="0" u="none" strike="noStrike" cap="none" normalizeH="0" baseline="0" dirty="0">
                          <a:ln>
                            <a:noFill/>
                          </a:ln>
                          <a:solidFill>
                            <a:srgbClr val="FF0000"/>
                          </a:solidFill>
                          <a:effectLst/>
                          <a:highlight>
                            <a:srgbClr val="FFFF00"/>
                          </a:highlight>
                          <a:latin typeface="Times" panose="02020603050405020304" pitchFamily="18" charset="0"/>
                          <a:ea typeface="Arial Unicode MS" panose="020B0604020202020204" pitchFamily="34" charset="-120"/>
                          <a:cs typeface="Times" panose="02020603050405020304" pitchFamily="18" charset="0"/>
                        </a:rPr>
                        <a:t> </a:t>
                      </a:r>
                      <a:r>
                        <a:rPr kumimoji="0" lang="en-US" altLang="zh-CN" sz="1600" b="1" i="0" u="none" strike="noStrike" cap="none" normalizeH="0" baseline="0" dirty="0" err="1">
                          <a:ln>
                            <a:noFill/>
                          </a:ln>
                          <a:solidFill>
                            <a:srgbClr val="FF0000"/>
                          </a:solidFill>
                          <a:effectLst/>
                          <a:highlight>
                            <a:srgbClr val="FFFF00"/>
                          </a:highlight>
                          <a:latin typeface="Times" panose="02020603050405020304" pitchFamily="18" charset="0"/>
                          <a:ea typeface="Arial Unicode MS" panose="020B0604020202020204" pitchFamily="34" charset="-120"/>
                          <a:cs typeface="Times" panose="02020603050405020304" pitchFamily="18" charset="0"/>
                        </a:rPr>
                        <a:t>30cm</a:t>
                      </a:r>
                      <a:r>
                        <a:rPr kumimoji="0" lang="en-US" altLang="zh-CN" sz="1600" b="1" i="0" u="none" strike="noStrike" cap="none" normalizeH="0" baseline="0" dirty="0">
                          <a:ln>
                            <a:noFill/>
                          </a:ln>
                          <a:solidFill>
                            <a:srgbClr val="FF0000"/>
                          </a:solidFill>
                          <a:effectLst/>
                          <a:highlight>
                            <a:srgbClr val="FFFF00"/>
                          </a:highlight>
                          <a:latin typeface="Times" panose="02020603050405020304" pitchFamily="18" charset="0"/>
                          <a:ea typeface="Arial Unicode MS" panose="020B0604020202020204" pitchFamily="34" charset="-120"/>
                          <a:cs typeface="Times" panose="02020603050405020304" pitchFamily="18" charset="0"/>
                        </a:rPr>
                        <a:t> </a:t>
                      </a:r>
                      <a:r>
                        <a:rPr kumimoji="0" lang="en-US" altLang="zh-CN" sz="1600" b="1" i="0" u="none" strike="noStrike" cap="none" normalizeH="0" baseline="0" dirty="0" err="1">
                          <a:ln>
                            <a:noFill/>
                          </a:ln>
                          <a:solidFill>
                            <a:srgbClr val="FF0000"/>
                          </a:solidFill>
                          <a:effectLst/>
                          <a:highlight>
                            <a:srgbClr val="FFFF00"/>
                          </a:highlight>
                          <a:latin typeface="Times" panose="02020603050405020304" pitchFamily="18" charset="0"/>
                          <a:ea typeface="Arial Unicode MS" panose="020B0604020202020204" pitchFamily="34" charset="-120"/>
                          <a:cs typeface="Times" panose="02020603050405020304" pitchFamily="18" charset="0"/>
                        </a:rPr>
                        <a:t>trở</a:t>
                      </a:r>
                      <a:r>
                        <a:rPr kumimoji="0" lang="en-US" altLang="zh-CN" sz="1600" b="1" i="0" u="none" strike="noStrike" cap="none" normalizeH="0" baseline="0" dirty="0">
                          <a:ln>
                            <a:noFill/>
                          </a:ln>
                          <a:solidFill>
                            <a:srgbClr val="FF0000"/>
                          </a:solidFill>
                          <a:effectLst/>
                          <a:highlight>
                            <a:srgbClr val="FFFF00"/>
                          </a:highlight>
                          <a:latin typeface="Times" panose="02020603050405020304" pitchFamily="18" charset="0"/>
                          <a:ea typeface="Arial Unicode MS" panose="020B0604020202020204" pitchFamily="34" charset="-120"/>
                          <a:cs typeface="Times" panose="02020603050405020304" pitchFamily="18" charset="0"/>
                        </a:rPr>
                        <a:t> </a:t>
                      </a:r>
                      <a:r>
                        <a:rPr kumimoji="0" lang="en-US" altLang="zh-CN" sz="1600" b="1" i="0" u="none" strike="noStrike" cap="none" normalizeH="0" baseline="0" dirty="0" err="1">
                          <a:ln>
                            <a:noFill/>
                          </a:ln>
                          <a:solidFill>
                            <a:srgbClr val="FF0000"/>
                          </a:solidFill>
                          <a:effectLst/>
                          <a:highlight>
                            <a:srgbClr val="FFFF00"/>
                          </a:highlight>
                          <a:latin typeface="Times" panose="02020603050405020304" pitchFamily="18" charset="0"/>
                          <a:ea typeface="Arial Unicode MS" panose="020B0604020202020204" pitchFamily="34" charset="-120"/>
                          <a:cs typeface="Times" panose="02020603050405020304" pitchFamily="18" charset="0"/>
                        </a:rPr>
                        <a:t>lên</a:t>
                      </a:r>
                      <a:endParaRPr kumimoji="0" lang="zh-TW" altLang="en-US" sz="1600" b="1" i="0" u="none" strike="noStrike" cap="none" normalizeH="0" baseline="0" dirty="0">
                        <a:ln>
                          <a:noFill/>
                        </a:ln>
                        <a:solidFill>
                          <a:srgbClr val="FF0000"/>
                        </a:solidFill>
                        <a:effectLst/>
                        <a:highlight>
                          <a:srgbClr val="FFFF00"/>
                        </a:highlight>
                        <a:latin typeface="Times" panose="02020603050405020304" pitchFamily="18" charset="0"/>
                        <a:ea typeface="Arial Unicode MS" panose="020B0604020202020204" pitchFamily="34" charset="-120"/>
                        <a:cs typeface="Times" panose="02020603050405020304" pitchFamily="18"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DCDDA"/>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4" name="Picture 67">
            <a:extLst>
              <a:ext uri="{FF2B5EF4-FFF2-40B4-BE49-F238E27FC236}">
                <a16:creationId xmlns:a16="http://schemas.microsoft.com/office/drawing/2014/main" id="{22E21AFC-2923-F064-76C8-1FAA96C778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385" y="3593795"/>
            <a:ext cx="1939935" cy="1054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68">
            <a:extLst>
              <a:ext uri="{FF2B5EF4-FFF2-40B4-BE49-F238E27FC236}">
                <a16:creationId xmlns:a16="http://schemas.microsoft.com/office/drawing/2014/main" id="{F85988C7-36D6-2A98-9E47-13FF47FB747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67000" y="3484674"/>
            <a:ext cx="1251197"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69">
            <a:extLst>
              <a:ext uri="{FF2B5EF4-FFF2-40B4-BE49-F238E27FC236}">
                <a16:creationId xmlns:a16="http://schemas.microsoft.com/office/drawing/2014/main" id="{02C76C6A-F833-4BA8-AC8E-7B71FB62A96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04278" y="3663677"/>
            <a:ext cx="1417951" cy="1305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70">
            <a:extLst>
              <a:ext uri="{FF2B5EF4-FFF2-40B4-BE49-F238E27FC236}">
                <a16:creationId xmlns:a16="http://schemas.microsoft.com/office/drawing/2014/main" id="{76D379F4-7176-2476-F969-AA4CA6E857C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81800" y="3588352"/>
            <a:ext cx="1839164" cy="1397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7">
            <a:extLst>
              <a:ext uri="{FF2B5EF4-FFF2-40B4-BE49-F238E27FC236}">
                <a16:creationId xmlns:a16="http://schemas.microsoft.com/office/drawing/2014/main" id="{D0F31122-75F0-5A80-3800-91746AAE00F0}"/>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2412" y="5472517"/>
            <a:ext cx="854416" cy="134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9">
            <a:extLst>
              <a:ext uri="{FF2B5EF4-FFF2-40B4-BE49-F238E27FC236}">
                <a16:creationId xmlns:a16="http://schemas.microsoft.com/office/drawing/2014/main" id="{F11D4295-F02A-927F-FCA0-704D3F1BCDA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87499" y="5472516"/>
            <a:ext cx="854416" cy="1359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1">
            <a:extLst>
              <a:ext uri="{FF2B5EF4-FFF2-40B4-BE49-F238E27FC236}">
                <a16:creationId xmlns:a16="http://schemas.microsoft.com/office/drawing/2014/main" id="{D79CB0BF-206E-B5D3-914F-816972A1E959}"/>
              </a:ext>
            </a:extLst>
          </p:cNvPr>
          <p:cNvPicPr>
            <a:picLocks noChangeAspect="1"/>
          </p:cNvPicPr>
          <p:nvPr/>
        </p:nvPicPr>
        <p:blipFill>
          <a:blip r:embed="rId12"/>
          <a:stretch>
            <a:fillRect/>
          </a:stretch>
        </p:blipFill>
        <p:spPr>
          <a:xfrm>
            <a:off x="3162373" y="5439630"/>
            <a:ext cx="1038078" cy="1359210"/>
          </a:xfrm>
          <a:prstGeom prst="rect">
            <a:avLst/>
          </a:prstGeom>
        </p:spPr>
      </p:pic>
    </p:spTree>
    <p:extLst>
      <p:ext uri="{BB962C8B-B14F-4D97-AF65-F5344CB8AC3E}">
        <p14:creationId xmlns:p14="http://schemas.microsoft.com/office/powerpoint/2010/main" val="1838212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2D76DC-0105-C27F-CC80-8D34E1197DAF}"/>
              </a:ext>
            </a:extLst>
          </p:cNvPr>
          <p:cNvSpPr>
            <a:spLocks noGrp="1"/>
          </p:cNvSpPr>
          <p:nvPr>
            <p:ph type="title"/>
          </p:nvPr>
        </p:nvSpPr>
        <p:spPr>
          <a:xfrm>
            <a:off x="618490" y="234156"/>
            <a:ext cx="5845175" cy="492443"/>
          </a:xfrm>
        </p:spPr>
        <p:txBody>
          <a:bodyPr/>
          <a:lstStyle/>
          <a:p>
            <a:r>
              <a:rPr lang="vi-VN" dirty="0"/>
              <a:t>10. Băng keo thường gặp </a:t>
            </a:r>
            <a:endParaRPr lang="en-US" dirty="0"/>
          </a:p>
        </p:txBody>
      </p:sp>
      <p:graphicFrame>
        <p:nvGraphicFramePr>
          <p:cNvPr id="5" name="表格 4">
            <a:extLst>
              <a:ext uri="{FF2B5EF4-FFF2-40B4-BE49-F238E27FC236}">
                <a16:creationId xmlns:a16="http://schemas.microsoft.com/office/drawing/2014/main" id="{52ED4517-DE48-A78B-1C98-4BC67A4D9EFC}"/>
              </a:ext>
            </a:extLst>
          </p:cNvPr>
          <p:cNvGraphicFramePr>
            <a:graphicFrameLocks noGrp="1"/>
          </p:cNvGraphicFramePr>
          <p:nvPr>
            <p:extLst>
              <p:ext uri="{D42A27DB-BD31-4B8C-83A1-F6EECF244321}">
                <p14:modId xmlns:p14="http://schemas.microsoft.com/office/powerpoint/2010/main" val="1262326549"/>
              </p:ext>
            </p:extLst>
          </p:nvPr>
        </p:nvGraphicFramePr>
        <p:xfrm>
          <a:off x="6096" y="1295400"/>
          <a:ext cx="9144001" cy="4892675"/>
        </p:xfrm>
        <a:graphic>
          <a:graphicData uri="http://schemas.openxmlformats.org/drawingml/2006/table">
            <a:tbl>
              <a:tblPr/>
              <a:tblGrid>
                <a:gridCol w="2548812">
                  <a:extLst>
                    <a:ext uri="{9D8B030D-6E8A-4147-A177-3AD203B41FA5}">
                      <a16:colId xmlns:a16="http://schemas.microsoft.com/office/drawing/2014/main" val="20000"/>
                    </a:ext>
                  </a:extLst>
                </a:gridCol>
                <a:gridCol w="3121071">
                  <a:extLst>
                    <a:ext uri="{9D8B030D-6E8A-4147-A177-3AD203B41FA5}">
                      <a16:colId xmlns:a16="http://schemas.microsoft.com/office/drawing/2014/main" val="20001"/>
                    </a:ext>
                  </a:extLst>
                </a:gridCol>
                <a:gridCol w="3474118">
                  <a:extLst>
                    <a:ext uri="{9D8B030D-6E8A-4147-A177-3AD203B41FA5}">
                      <a16:colId xmlns:a16="http://schemas.microsoft.com/office/drawing/2014/main" val="20002"/>
                    </a:ext>
                  </a:extLst>
                </a:gridCol>
              </a:tblGrid>
              <a:tr h="48020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dirty="0" err="1">
                          <a:ln>
                            <a:noFill/>
                          </a:ln>
                          <a:solidFill>
                            <a:srgbClr val="3333FF"/>
                          </a:solidFill>
                          <a:effectLst/>
                          <a:latin typeface="Times" panose="02020603050405020304" pitchFamily="18" charset="0"/>
                          <a:ea typeface="Arial Unicode MS" panose="020B0604020202020204" pitchFamily="34" charset="-120"/>
                          <a:cs typeface="Times New Roman" panose="02020603050405020304" pitchFamily="18" charset="0"/>
                        </a:rPr>
                        <a:t>Loại</a:t>
                      </a:r>
                      <a:r>
                        <a:rPr kumimoji="0" lang="en-US" altLang="zh-TW" sz="2400" b="1" i="0" u="none" strike="noStrike" cap="none" normalizeH="0" baseline="0" dirty="0">
                          <a:ln>
                            <a:noFill/>
                          </a:ln>
                          <a:solidFill>
                            <a:srgbClr val="3333FF"/>
                          </a:solidFill>
                          <a:effectLst/>
                          <a:latin typeface="Times" panose="02020603050405020304" pitchFamily="18" charset="0"/>
                          <a:ea typeface="Arial Unicode MS" panose="020B0604020202020204" pitchFamily="34" charset="-120"/>
                          <a:cs typeface="Times New Roman" panose="02020603050405020304" pitchFamily="18" charset="0"/>
                        </a:rPr>
                        <a:t> </a:t>
                      </a:r>
                      <a:r>
                        <a:rPr kumimoji="0" lang="en-US" altLang="zh-TW" sz="2400" b="1" i="0" u="none" strike="noStrike" cap="none" normalizeH="0" baseline="0" dirty="0" err="1">
                          <a:ln>
                            <a:noFill/>
                          </a:ln>
                          <a:solidFill>
                            <a:srgbClr val="3333FF"/>
                          </a:solidFill>
                          <a:effectLst/>
                          <a:latin typeface="Times" panose="02020603050405020304" pitchFamily="18" charset="0"/>
                          <a:ea typeface="Arial Unicode MS" panose="020B0604020202020204" pitchFamily="34" charset="-120"/>
                          <a:cs typeface="Times New Roman" panose="02020603050405020304" pitchFamily="18" charset="0"/>
                        </a:rPr>
                        <a:t>băng</a:t>
                      </a:r>
                      <a:r>
                        <a:rPr kumimoji="0" lang="en-US" altLang="zh-TW" sz="2400" b="1" i="0" u="none" strike="noStrike" cap="none" normalizeH="0" baseline="0" dirty="0">
                          <a:ln>
                            <a:noFill/>
                          </a:ln>
                          <a:solidFill>
                            <a:srgbClr val="3333FF"/>
                          </a:solidFill>
                          <a:effectLst/>
                          <a:latin typeface="Times" panose="02020603050405020304" pitchFamily="18" charset="0"/>
                          <a:ea typeface="Arial Unicode MS" panose="020B0604020202020204" pitchFamily="34" charset="-120"/>
                          <a:cs typeface="Times New Roman" panose="02020603050405020304" pitchFamily="18" charset="0"/>
                        </a:rPr>
                        <a:t> </a:t>
                      </a:r>
                      <a:r>
                        <a:rPr kumimoji="0" lang="en-US" altLang="zh-TW" sz="2400" b="1" i="0" u="none" strike="noStrike" cap="none" normalizeH="0" baseline="0" dirty="0" err="1">
                          <a:ln>
                            <a:noFill/>
                          </a:ln>
                          <a:solidFill>
                            <a:srgbClr val="3333FF"/>
                          </a:solidFill>
                          <a:effectLst/>
                          <a:latin typeface="Times" panose="02020603050405020304" pitchFamily="18" charset="0"/>
                          <a:ea typeface="Arial Unicode MS" panose="020B0604020202020204" pitchFamily="34" charset="-120"/>
                          <a:cs typeface="Times New Roman" panose="02020603050405020304" pitchFamily="18" charset="0"/>
                        </a:rPr>
                        <a:t>dính</a:t>
                      </a:r>
                      <a:endParaRPr kumimoji="0" lang="zh-TW" altLang="en-US" sz="2400" b="1" i="0" u="none" strike="noStrike" cap="none" normalizeH="0" baseline="0" dirty="0">
                        <a:ln>
                          <a:noFill/>
                        </a:ln>
                        <a:solidFill>
                          <a:srgbClr val="3333FF"/>
                        </a:solidFill>
                        <a:effectLst/>
                        <a:latin typeface="Times" panose="02020603050405020304" pitchFamily="18" charset="0"/>
                        <a:ea typeface="Arial Unicode MS" panose="020B0604020202020204" pitchFamily="34" charset="-120"/>
                        <a:cs typeface="Times New Roman" panose="02020603050405020304" pitchFamily="18" charset="0"/>
                      </a:endParaRPr>
                    </a:p>
                  </a:txBody>
                  <a:tcPr marL="91433" marR="91433"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dirty="0" err="1">
                          <a:ln>
                            <a:noFill/>
                          </a:ln>
                          <a:solidFill>
                            <a:srgbClr val="3333FF"/>
                          </a:solidFill>
                          <a:effectLst/>
                          <a:latin typeface="Times New Roman" panose="02020603050405020304" pitchFamily="18" charset="0"/>
                          <a:ea typeface="Arial Unicode MS" panose="020B0604020202020204" pitchFamily="34" charset="-120"/>
                          <a:cs typeface="Times New Roman" panose="02020603050405020304" pitchFamily="18" charset="0"/>
                        </a:rPr>
                        <a:t>Hình</a:t>
                      </a:r>
                      <a:r>
                        <a:rPr kumimoji="0" lang="en-US" altLang="zh-TW" sz="2400" b="0" i="0" u="none" strike="noStrike" cap="none" normalizeH="0" baseline="0" dirty="0">
                          <a:ln>
                            <a:noFill/>
                          </a:ln>
                          <a:solidFill>
                            <a:srgbClr val="3333FF"/>
                          </a:solidFill>
                          <a:effectLst/>
                          <a:latin typeface="Times New Roman" panose="02020603050405020304" pitchFamily="18" charset="0"/>
                          <a:ea typeface="Arial Unicode MS" panose="020B0604020202020204" pitchFamily="34" charset="-120"/>
                          <a:cs typeface="Times New Roman" panose="02020603050405020304" pitchFamily="18" charset="0"/>
                        </a:rPr>
                        <a:t> </a:t>
                      </a:r>
                      <a:r>
                        <a:rPr kumimoji="0" lang="en-US" altLang="zh-TW" sz="2400" b="0" i="0" u="none" strike="noStrike" cap="none" normalizeH="0" baseline="0" dirty="0" err="1">
                          <a:ln>
                            <a:noFill/>
                          </a:ln>
                          <a:solidFill>
                            <a:srgbClr val="3333FF"/>
                          </a:solidFill>
                          <a:effectLst/>
                          <a:latin typeface="Times New Roman" panose="02020603050405020304" pitchFamily="18" charset="0"/>
                          <a:ea typeface="Arial Unicode MS" panose="020B0604020202020204" pitchFamily="34" charset="-120"/>
                          <a:cs typeface="Times New Roman" panose="02020603050405020304" pitchFamily="18" charset="0"/>
                        </a:rPr>
                        <a:t>ảnh</a:t>
                      </a:r>
                      <a:r>
                        <a:rPr kumimoji="0" lang="en-US" altLang="zh-TW" sz="2400" b="0" i="0" u="none" strike="noStrike" cap="none" normalizeH="0" baseline="0" dirty="0">
                          <a:ln>
                            <a:noFill/>
                          </a:ln>
                          <a:solidFill>
                            <a:srgbClr val="3333FF"/>
                          </a:solidFill>
                          <a:effectLst/>
                          <a:latin typeface="Times New Roman" panose="02020603050405020304" pitchFamily="18" charset="0"/>
                          <a:ea typeface="Arial Unicode MS" panose="020B0604020202020204" pitchFamily="34" charset="-120"/>
                          <a:cs typeface="Times New Roman" panose="02020603050405020304" pitchFamily="18" charset="0"/>
                        </a:rPr>
                        <a:t> </a:t>
                      </a:r>
                      <a:endParaRPr kumimoji="0" lang="zh-TW" altLang="en-US" sz="2400" b="0" i="0" u="none" strike="noStrike" cap="none" normalizeH="0" baseline="0" dirty="0">
                        <a:ln>
                          <a:noFill/>
                        </a:ln>
                        <a:solidFill>
                          <a:srgbClr val="3333FF"/>
                        </a:solidFill>
                        <a:effectLst/>
                        <a:latin typeface="Times New Roman" panose="02020603050405020304" pitchFamily="18" charset="0"/>
                        <a:ea typeface="Arial Unicode MS" panose="020B0604020202020204" pitchFamily="34" charset="-120"/>
                        <a:cs typeface="Times New Roman" panose="02020603050405020304" pitchFamily="18" charset="0"/>
                      </a:endParaRPr>
                    </a:p>
                  </a:txBody>
                  <a:tcPr marL="91433" marR="91433"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err="1">
                          <a:ln>
                            <a:noFill/>
                          </a:ln>
                          <a:solidFill>
                            <a:srgbClr val="3333FF"/>
                          </a:solidFill>
                          <a:effectLst/>
                          <a:latin typeface="Times New Roman" panose="02020603050405020304" pitchFamily="18" charset="0"/>
                          <a:ea typeface="Arial Unicode MS" panose="020B0604020202020204" pitchFamily="34" charset="-120"/>
                          <a:cs typeface="Times New Roman" panose="02020603050405020304" pitchFamily="18" charset="0"/>
                        </a:rPr>
                        <a:t>Cách</a:t>
                      </a:r>
                      <a:r>
                        <a:rPr kumimoji="0" lang="en-US" altLang="zh-TW" sz="2400" b="1" i="0" u="none" strike="noStrike" cap="none" normalizeH="0" baseline="0">
                          <a:ln>
                            <a:noFill/>
                          </a:ln>
                          <a:solidFill>
                            <a:srgbClr val="3333FF"/>
                          </a:solidFill>
                          <a:effectLst/>
                          <a:latin typeface="Times New Roman" panose="02020603050405020304" pitchFamily="18" charset="0"/>
                          <a:ea typeface="Arial Unicode MS" panose="020B0604020202020204" pitchFamily="34" charset="-120"/>
                          <a:cs typeface="Times New Roman" panose="02020603050405020304" pitchFamily="18" charset="0"/>
                        </a:rPr>
                        <a:t> </a:t>
                      </a:r>
                      <a:r>
                        <a:rPr kumimoji="0" lang="en-US" altLang="zh-TW" sz="2400" b="1" i="0" u="none" strike="noStrike" cap="none" normalizeH="0" baseline="0" err="1">
                          <a:ln>
                            <a:noFill/>
                          </a:ln>
                          <a:solidFill>
                            <a:srgbClr val="3333FF"/>
                          </a:solidFill>
                          <a:effectLst/>
                          <a:latin typeface="Times New Roman" panose="02020603050405020304" pitchFamily="18" charset="0"/>
                          <a:ea typeface="Arial Unicode MS" panose="020B0604020202020204" pitchFamily="34" charset="-120"/>
                          <a:cs typeface="Times New Roman" panose="02020603050405020304" pitchFamily="18" charset="0"/>
                        </a:rPr>
                        <a:t>sử</a:t>
                      </a:r>
                      <a:r>
                        <a:rPr kumimoji="0" lang="en-US" altLang="zh-TW" sz="2400" b="1" i="0" u="none" strike="noStrike" cap="none" normalizeH="0" baseline="0">
                          <a:ln>
                            <a:noFill/>
                          </a:ln>
                          <a:solidFill>
                            <a:srgbClr val="3333FF"/>
                          </a:solidFill>
                          <a:effectLst/>
                          <a:latin typeface="Times New Roman" panose="02020603050405020304" pitchFamily="18" charset="0"/>
                          <a:ea typeface="Arial Unicode MS" panose="020B0604020202020204" pitchFamily="34" charset="-120"/>
                          <a:cs typeface="Times New Roman" panose="02020603050405020304" pitchFamily="18" charset="0"/>
                        </a:rPr>
                        <a:t> </a:t>
                      </a:r>
                      <a:r>
                        <a:rPr kumimoji="0" lang="en-US" altLang="zh-TW" sz="2400" b="1" i="0" u="none" strike="noStrike" cap="none" normalizeH="0" baseline="0" err="1">
                          <a:ln>
                            <a:noFill/>
                          </a:ln>
                          <a:solidFill>
                            <a:srgbClr val="3333FF"/>
                          </a:solidFill>
                          <a:effectLst/>
                          <a:latin typeface="Times New Roman" panose="02020603050405020304" pitchFamily="18" charset="0"/>
                          <a:ea typeface="Arial Unicode MS" panose="020B0604020202020204" pitchFamily="34" charset="-120"/>
                          <a:cs typeface="Times New Roman" panose="02020603050405020304" pitchFamily="18" charset="0"/>
                        </a:rPr>
                        <a:t>dụng</a:t>
                      </a:r>
                      <a:endParaRPr kumimoji="0" lang="zh-TW" altLang="en-US" sz="2400" b="1" i="0" u="none" strike="noStrike" cap="none" normalizeH="0" baseline="0">
                        <a:ln>
                          <a:noFill/>
                        </a:ln>
                        <a:solidFill>
                          <a:srgbClr val="3333FF"/>
                        </a:solidFill>
                        <a:effectLst/>
                        <a:latin typeface="Times New Roman" panose="02020603050405020304" pitchFamily="18" charset="0"/>
                        <a:ea typeface="Arial Unicode MS" panose="020B0604020202020204" pitchFamily="34" charset="-120"/>
                        <a:cs typeface="Times New Roman" panose="02020603050405020304" pitchFamily="18" charset="0"/>
                      </a:endParaRPr>
                    </a:p>
                  </a:txBody>
                  <a:tcPr marL="91433" marR="91433"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99632">
                <a:tc>
                  <a:txBody>
                    <a:bodyPr/>
                    <a:lstStyle>
                      <a:lvl1pPr eaLnBrk="0" hangingPunct="0">
                        <a:defRPr sz="28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TW" sz="1400" b="0" i="0" u="none" strike="noStrike" cap="none" normalizeH="0" baseline="0" dirty="0">
                        <a:ln>
                          <a:noFill/>
                        </a:ln>
                        <a:solidFill>
                          <a:srgbClr val="000000"/>
                        </a:solidFill>
                        <a:effectLst/>
                        <a:latin typeface="Times" panose="02020603050405020304" pitchFamily="18" charset="0"/>
                        <a:ea typeface="Arial Unicode MS" panose="020B0604020202020204" pitchFamily="34" charset="-120"/>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400" b="0" i="0" u="none" strike="noStrike" cap="none" normalizeH="0" baseline="0" dirty="0" err="1">
                          <a:ln>
                            <a:noFill/>
                          </a:ln>
                          <a:solidFill>
                            <a:srgbClr val="3333FF"/>
                          </a:solidFill>
                          <a:effectLst/>
                          <a:latin typeface="Times" panose="02020603050405020304" pitchFamily="18" charset="0"/>
                          <a:ea typeface="Arial Unicode MS" panose="020B0604020202020204" pitchFamily="34" charset="-120"/>
                          <a:cs typeface="Times New Roman" panose="02020603050405020304" pitchFamily="18" charset="0"/>
                        </a:rPr>
                        <a:t>Băng</a:t>
                      </a:r>
                      <a:r>
                        <a:rPr kumimoji="0" lang="en-US" altLang="zh-TW" sz="1400" b="0" i="0" u="none" strike="noStrike" cap="none" normalizeH="0" baseline="0" dirty="0">
                          <a:ln>
                            <a:noFill/>
                          </a:ln>
                          <a:solidFill>
                            <a:srgbClr val="3333FF"/>
                          </a:solidFill>
                          <a:effectLst/>
                          <a:latin typeface="Times" panose="02020603050405020304" pitchFamily="18" charset="0"/>
                          <a:ea typeface="Arial Unicode MS" panose="020B0604020202020204" pitchFamily="34" charset="-120"/>
                          <a:cs typeface="Times New Roman" panose="02020603050405020304" pitchFamily="18" charset="0"/>
                        </a:rPr>
                        <a:t> </a:t>
                      </a:r>
                      <a:r>
                        <a:rPr kumimoji="0" lang="en-US" altLang="zh-TW" sz="1400" b="0" i="0" u="none" strike="noStrike" cap="none" normalizeH="0" baseline="0" dirty="0" err="1">
                          <a:ln>
                            <a:noFill/>
                          </a:ln>
                          <a:solidFill>
                            <a:srgbClr val="3333FF"/>
                          </a:solidFill>
                          <a:effectLst/>
                          <a:latin typeface="Times" panose="02020603050405020304" pitchFamily="18" charset="0"/>
                          <a:ea typeface="Arial Unicode MS" panose="020B0604020202020204" pitchFamily="34" charset="-120"/>
                          <a:cs typeface="Times New Roman" panose="02020603050405020304" pitchFamily="18" charset="0"/>
                        </a:rPr>
                        <a:t>dính</a:t>
                      </a:r>
                      <a:r>
                        <a:rPr kumimoji="0" lang="en-US" altLang="zh-TW" sz="1400" b="0" i="0" u="none" strike="noStrike" cap="none" normalizeH="0" baseline="0" dirty="0">
                          <a:ln>
                            <a:noFill/>
                          </a:ln>
                          <a:solidFill>
                            <a:srgbClr val="3333FF"/>
                          </a:solidFill>
                          <a:effectLst/>
                          <a:latin typeface="Times" panose="02020603050405020304" pitchFamily="18" charset="0"/>
                          <a:ea typeface="Arial Unicode MS" panose="020B0604020202020204" pitchFamily="34" charset="-120"/>
                          <a:cs typeface="Times New Roman" panose="02020603050405020304" pitchFamily="18" charset="0"/>
                        </a:rPr>
                        <a:t> </a:t>
                      </a:r>
                      <a:r>
                        <a:rPr kumimoji="0" lang="en-US" altLang="zh-TW" sz="1400" b="0" i="0" u="none" strike="noStrike" cap="none" normalizeH="0" baseline="0" dirty="0" err="1">
                          <a:ln>
                            <a:noFill/>
                          </a:ln>
                          <a:solidFill>
                            <a:srgbClr val="3333FF"/>
                          </a:solidFill>
                          <a:effectLst/>
                          <a:latin typeface="Times" panose="02020603050405020304" pitchFamily="18" charset="0"/>
                          <a:ea typeface="Arial Unicode MS" panose="020B0604020202020204" pitchFamily="34" charset="-120"/>
                          <a:cs typeface="Times New Roman" panose="02020603050405020304" pitchFamily="18" charset="0"/>
                        </a:rPr>
                        <a:t>nhiệt</a:t>
                      </a:r>
                      <a:r>
                        <a:rPr kumimoji="0" lang="en-US" altLang="zh-TW" sz="1400" b="0" i="0" u="none" strike="noStrike" cap="none" normalizeH="0" baseline="0" dirty="0">
                          <a:ln>
                            <a:noFill/>
                          </a:ln>
                          <a:solidFill>
                            <a:srgbClr val="3333FF"/>
                          </a:solidFill>
                          <a:effectLst/>
                          <a:latin typeface="Times" panose="02020603050405020304" pitchFamily="18" charset="0"/>
                          <a:ea typeface="Arial Unicode MS" panose="020B0604020202020204" pitchFamily="34" charset="-120"/>
                          <a:cs typeface="Times New Roman" panose="02020603050405020304" pitchFamily="18" charset="0"/>
                        </a:rPr>
                        <a:t> </a:t>
                      </a:r>
                      <a:r>
                        <a:rPr kumimoji="0" lang="en-US" altLang="zh-TW" sz="1400" b="0" i="0" u="none" strike="noStrike" cap="none" normalizeH="0" baseline="0" dirty="0" err="1">
                          <a:ln>
                            <a:noFill/>
                          </a:ln>
                          <a:solidFill>
                            <a:srgbClr val="3333FF"/>
                          </a:solidFill>
                          <a:effectLst/>
                          <a:latin typeface="Times" panose="02020603050405020304" pitchFamily="18" charset="0"/>
                          <a:ea typeface="Arial Unicode MS" panose="020B0604020202020204" pitchFamily="34" charset="-120"/>
                          <a:cs typeface="Times New Roman" panose="02020603050405020304" pitchFamily="18" charset="0"/>
                        </a:rPr>
                        <a:t>độ</a:t>
                      </a:r>
                      <a:r>
                        <a:rPr kumimoji="0" lang="en-US" altLang="zh-TW" sz="1400" b="0" i="0" u="none" strike="noStrike" cap="none" normalizeH="0" baseline="0" dirty="0">
                          <a:ln>
                            <a:noFill/>
                          </a:ln>
                          <a:solidFill>
                            <a:srgbClr val="3333FF"/>
                          </a:solidFill>
                          <a:effectLst/>
                          <a:latin typeface="Times" panose="02020603050405020304" pitchFamily="18" charset="0"/>
                          <a:ea typeface="Arial Unicode MS" panose="020B0604020202020204" pitchFamily="34" charset="-120"/>
                          <a:cs typeface="Times New Roman" panose="02020603050405020304" pitchFamily="18" charset="0"/>
                        </a:rPr>
                        <a:t> </a:t>
                      </a:r>
                      <a:r>
                        <a:rPr kumimoji="0" lang="en-US" altLang="zh-TW" sz="1400" b="0" i="0" u="none" strike="noStrike" cap="none" normalizeH="0" baseline="0" dirty="0" err="1">
                          <a:ln>
                            <a:noFill/>
                          </a:ln>
                          <a:solidFill>
                            <a:srgbClr val="3333FF"/>
                          </a:solidFill>
                          <a:effectLst/>
                          <a:latin typeface="Times" panose="02020603050405020304" pitchFamily="18" charset="0"/>
                          <a:ea typeface="Arial Unicode MS" panose="020B0604020202020204" pitchFamily="34" charset="-120"/>
                          <a:cs typeface="Times New Roman" panose="02020603050405020304" pitchFamily="18" charset="0"/>
                        </a:rPr>
                        <a:t>cao</a:t>
                      </a:r>
                      <a:r>
                        <a:rPr kumimoji="0" lang="en-US" altLang="zh-TW" sz="1400" b="0" i="0" u="none" strike="noStrike" cap="none" normalizeH="0" baseline="0" dirty="0">
                          <a:ln>
                            <a:noFill/>
                          </a:ln>
                          <a:solidFill>
                            <a:srgbClr val="3333FF"/>
                          </a:solidFill>
                          <a:effectLst/>
                          <a:latin typeface="Times" panose="02020603050405020304" pitchFamily="18" charset="0"/>
                          <a:ea typeface="Arial Unicode MS" panose="020B0604020202020204" pitchFamily="34" charset="-120"/>
                          <a:cs typeface="Times New Roman" panose="02020603050405020304" pitchFamily="18" charset="0"/>
                        </a:rPr>
                        <a:t> </a:t>
                      </a:r>
                      <a:r>
                        <a:rPr kumimoji="0" lang="en-US" altLang="zh-TW" sz="1400" b="0" i="0" u="none" strike="noStrike" cap="none" normalizeH="0" baseline="0" dirty="0" err="1">
                          <a:ln>
                            <a:noFill/>
                          </a:ln>
                          <a:solidFill>
                            <a:srgbClr val="3333FF"/>
                          </a:solidFill>
                          <a:effectLst/>
                          <a:latin typeface="Times" panose="02020603050405020304" pitchFamily="18" charset="0"/>
                          <a:ea typeface="Arial Unicode MS" panose="020B0604020202020204" pitchFamily="34" charset="-120"/>
                          <a:cs typeface="Times New Roman" panose="02020603050405020304" pitchFamily="18" charset="0"/>
                        </a:rPr>
                        <a:t>chống</a:t>
                      </a:r>
                      <a:r>
                        <a:rPr kumimoji="0" lang="en-US" altLang="zh-TW" sz="1400" b="0" i="0" u="none" strike="noStrike" cap="none" normalizeH="0" baseline="0" dirty="0">
                          <a:ln>
                            <a:noFill/>
                          </a:ln>
                          <a:solidFill>
                            <a:srgbClr val="3333FF"/>
                          </a:solidFill>
                          <a:effectLst/>
                          <a:latin typeface="Times" panose="02020603050405020304" pitchFamily="18" charset="0"/>
                          <a:ea typeface="Arial Unicode MS" panose="020B0604020202020204" pitchFamily="34" charset="-120"/>
                          <a:cs typeface="Times New Roman" panose="02020603050405020304" pitchFamily="18" charset="0"/>
                        </a:rPr>
                        <a:t> </a:t>
                      </a:r>
                      <a:r>
                        <a:rPr kumimoji="0" lang="en-US" altLang="zh-TW" sz="1400" b="0" i="0" u="none" strike="noStrike" cap="none" normalizeH="0" baseline="0" dirty="0" err="1">
                          <a:ln>
                            <a:noFill/>
                          </a:ln>
                          <a:solidFill>
                            <a:srgbClr val="3333FF"/>
                          </a:solidFill>
                          <a:effectLst/>
                          <a:latin typeface="Times" panose="02020603050405020304" pitchFamily="18" charset="0"/>
                          <a:ea typeface="Arial Unicode MS" panose="020B0604020202020204" pitchFamily="34" charset="-120"/>
                          <a:cs typeface="Times New Roman" panose="02020603050405020304" pitchFamily="18" charset="0"/>
                        </a:rPr>
                        <a:t>tĩnh</a:t>
                      </a:r>
                      <a:r>
                        <a:rPr kumimoji="0" lang="en-US" altLang="zh-TW" sz="1400" b="0" i="0" u="none" strike="noStrike" cap="none" normalizeH="0" baseline="0" dirty="0">
                          <a:ln>
                            <a:noFill/>
                          </a:ln>
                          <a:solidFill>
                            <a:srgbClr val="3333FF"/>
                          </a:solidFill>
                          <a:effectLst/>
                          <a:latin typeface="Times" panose="02020603050405020304" pitchFamily="18" charset="0"/>
                          <a:ea typeface="Arial Unicode MS" panose="020B0604020202020204" pitchFamily="34" charset="-120"/>
                          <a:cs typeface="Times New Roman" panose="02020603050405020304" pitchFamily="18" charset="0"/>
                        </a:rPr>
                        <a:t> </a:t>
                      </a:r>
                      <a:r>
                        <a:rPr kumimoji="0" lang="en-US" altLang="zh-TW" sz="1400" b="0" i="0" u="none" strike="noStrike" cap="none" normalizeH="0" baseline="0" dirty="0" err="1">
                          <a:ln>
                            <a:noFill/>
                          </a:ln>
                          <a:solidFill>
                            <a:srgbClr val="3333FF"/>
                          </a:solidFill>
                          <a:effectLst/>
                          <a:latin typeface="Times" panose="02020603050405020304" pitchFamily="18" charset="0"/>
                          <a:ea typeface="Arial Unicode MS" panose="020B0604020202020204" pitchFamily="34" charset="-120"/>
                          <a:cs typeface="Times New Roman" panose="02020603050405020304" pitchFamily="18" charset="0"/>
                        </a:rPr>
                        <a:t>điện</a:t>
                      </a:r>
                      <a:r>
                        <a:rPr kumimoji="0" lang="en-US" altLang="zh-TW" sz="1400" b="0" i="0" u="none" strike="noStrike" cap="none" normalizeH="0" baseline="0" dirty="0">
                          <a:ln>
                            <a:noFill/>
                          </a:ln>
                          <a:solidFill>
                            <a:srgbClr val="3333FF"/>
                          </a:solidFill>
                          <a:effectLst/>
                          <a:latin typeface="Times" panose="02020603050405020304" pitchFamily="18" charset="0"/>
                          <a:ea typeface="Arial Unicode MS" panose="020B0604020202020204" pitchFamily="34" charset="-120"/>
                          <a:cs typeface="Times New Roman" panose="02020603050405020304" pitchFamily="18" charset="0"/>
                        </a:rPr>
                        <a:t> ESD</a:t>
                      </a:r>
                    </a:p>
                  </a:txBody>
                  <a:tcPr marL="91433" marR="91433"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8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1800" b="0" i="0" u="none" strike="noStrike" cap="none" normalizeH="0" baseline="0" dirty="0">
                        <a:ln>
                          <a:noFill/>
                        </a:ln>
                        <a:solidFill>
                          <a:schemeClr val="tx1"/>
                        </a:solidFill>
                        <a:effectLst/>
                        <a:latin typeface="Times New Roman" panose="02020603050405020304" pitchFamily="18" charset="0"/>
                        <a:ea typeface="Arial Unicode MS" panose="020B0604020202020204" pitchFamily="34" charset="-120"/>
                        <a:cs typeface="Times New Roman" panose="02020603050405020304" pitchFamily="18" charset="0"/>
                      </a:endParaRPr>
                    </a:p>
                  </a:txBody>
                  <a:tcPr marL="91433" marR="91433"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8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1800" b="0" i="0" u="none" strike="noStrike" cap="none" normalizeH="0" baseline="0">
                        <a:ln>
                          <a:noFill/>
                        </a:ln>
                        <a:solidFill>
                          <a:schemeClr val="tx1"/>
                        </a:solidFill>
                        <a:effectLst/>
                        <a:latin typeface="Times New Roman" panose="02020603050405020304" pitchFamily="18" charset="0"/>
                        <a:ea typeface="Arial Unicode MS" panose="020B0604020202020204" pitchFamily="34"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400" b="0" i="0" u="none" strike="noStrike" cap="none" normalizeH="0" baseline="0" err="1">
                          <a:ln>
                            <a:noFill/>
                          </a:ln>
                          <a:solidFill>
                            <a:srgbClr val="3333FF"/>
                          </a:solidFill>
                          <a:effectLst/>
                          <a:latin typeface="Times New Roman" panose="02020603050405020304" pitchFamily="18" charset="0"/>
                          <a:ea typeface="Arial Unicode MS" panose="020B0604020202020204" pitchFamily="34" charset="-120"/>
                          <a:cs typeface="Times New Roman" panose="02020603050405020304" pitchFamily="18" charset="0"/>
                        </a:rPr>
                        <a:t>Có</a:t>
                      </a:r>
                      <a:r>
                        <a:rPr kumimoji="0" lang="en-US" altLang="zh-TW" sz="1400" b="0" i="0" u="none" strike="noStrike" cap="none" normalizeH="0" baseline="0">
                          <a:ln>
                            <a:noFill/>
                          </a:ln>
                          <a:solidFill>
                            <a:srgbClr val="3333FF"/>
                          </a:solidFill>
                          <a:effectLst/>
                          <a:latin typeface="Times New Roman" panose="02020603050405020304" pitchFamily="18" charset="0"/>
                          <a:ea typeface="Arial Unicode MS" panose="020B0604020202020204" pitchFamily="34" charset="-120"/>
                          <a:cs typeface="Times New Roman" panose="02020603050405020304" pitchFamily="18" charset="0"/>
                        </a:rPr>
                        <a:t> </a:t>
                      </a:r>
                      <a:r>
                        <a:rPr kumimoji="0" lang="en-US" altLang="zh-TW" sz="1400" b="0" i="0" u="none" strike="noStrike" cap="none" normalizeH="0" baseline="0" err="1">
                          <a:ln>
                            <a:noFill/>
                          </a:ln>
                          <a:solidFill>
                            <a:srgbClr val="3333FF"/>
                          </a:solidFill>
                          <a:effectLst/>
                          <a:latin typeface="Times New Roman" panose="02020603050405020304" pitchFamily="18" charset="0"/>
                          <a:ea typeface="Arial Unicode MS" panose="020B0604020202020204" pitchFamily="34" charset="-120"/>
                          <a:cs typeface="Times New Roman" panose="02020603050405020304" pitchFamily="18" charset="0"/>
                        </a:rPr>
                        <a:t>thể</a:t>
                      </a:r>
                      <a:r>
                        <a:rPr kumimoji="0" lang="en-US" altLang="zh-TW" sz="1400" b="0" i="0" u="none" strike="noStrike" cap="none" normalizeH="0" baseline="0">
                          <a:ln>
                            <a:noFill/>
                          </a:ln>
                          <a:solidFill>
                            <a:srgbClr val="3333FF"/>
                          </a:solidFill>
                          <a:effectLst/>
                          <a:latin typeface="Times New Roman" panose="02020603050405020304" pitchFamily="18" charset="0"/>
                          <a:ea typeface="Arial Unicode MS" panose="020B0604020202020204" pitchFamily="34" charset="-120"/>
                          <a:cs typeface="Times New Roman" panose="02020603050405020304" pitchFamily="18" charset="0"/>
                        </a:rPr>
                        <a:t> </a:t>
                      </a:r>
                      <a:r>
                        <a:rPr kumimoji="0" lang="en-US" altLang="zh-TW" sz="1400" b="0" i="0" u="none" strike="noStrike" cap="none" normalizeH="0" baseline="0" err="1">
                          <a:ln>
                            <a:noFill/>
                          </a:ln>
                          <a:solidFill>
                            <a:srgbClr val="3333FF"/>
                          </a:solidFill>
                          <a:effectLst/>
                          <a:latin typeface="Times New Roman" panose="02020603050405020304" pitchFamily="18" charset="0"/>
                          <a:ea typeface="Arial Unicode MS" panose="020B0604020202020204" pitchFamily="34" charset="-120"/>
                          <a:cs typeface="Times New Roman" panose="02020603050405020304" pitchFamily="18" charset="0"/>
                        </a:rPr>
                        <a:t>tiếp</a:t>
                      </a:r>
                      <a:r>
                        <a:rPr kumimoji="0" lang="en-US" altLang="zh-TW" sz="1400" b="0" i="0" u="none" strike="noStrike" cap="none" normalizeH="0" baseline="0">
                          <a:ln>
                            <a:noFill/>
                          </a:ln>
                          <a:solidFill>
                            <a:srgbClr val="3333FF"/>
                          </a:solidFill>
                          <a:effectLst/>
                          <a:latin typeface="Times New Roman" panose="02020603050405020304" pitchFamily="18" charset="0"/>
                          <a:ea typeface="Arial Unicode MS" panose="020B0604020202020204" pitchFamily="34" charset="-120"/>
                          <a:cs typeface="Times New Roman" panose="02020603050405020304" pitchFamily="18" charset="0"/>
                        </a:rPr>
                        <a:t> </a:t>
                      </a:r>
                      <a:r>
                        <a:rPr kumimoji="0" lang="en-US" altLang="zh-TW" sz="1400" b="0" i="0" u="none" strike="noStrike" cap="none" normalizeH="0" baseline="0" err="1">
                          <a:ln>
                            <a:noFill/>
                          </a:ln>
                          <a:solidFill>
                            <a:srgbClr val="3333FF"/>
                          </a:solidFill>
                          <a:effectLst/>
                          <a:latin typeface="Times New Roman" panose="02020603050405020304" pitchFamily="18" charset="0"/>
                          <a:ea typeface="Arial Unicode MS" panose="020B0604020202020204" pitchFamily="34" charset="-120"/>
                          <a:cs typeface="Times New Roman" panose="02020603050405020304" pitchFamily="18" charset="0"/>
                        </a:rPr>
                        <a:t>xúc</a:t>
                      </a:r>
                      <a:r>
                        <a:rPr kumimoji="0" lang="en-US" altLang="zh-TW" sz="1400" b="0" i="0" u="none" strike="noStrike" cap="none" normalizeH="0" baseline="0">
                          <a:ln>
                            <a:noFill/>
                          </a:ln>
                          <a:solidFill>
                            <a:srgbClr val="3333FF"/>
                          </a:solidFill>
                          <a:effectLst/>
                          <a:latin typeface="Times New Roman" panose="02020603050405020304" pitchFamily="18" charset="0"/>
                          <a:ea typeface="Arial Unicode MS" panose="020B0604020202020204" pitchFamily="34" charset="-120"/>
                          <a:cs typeface="Times New Roman" panose="02020603050405020304" pitchFamily="18" charset="0"/>
                        </a:rPr>
                        <a:t> PCBA </a:t>
                      </a:r>
                      <a:r>
                        <a:rPr kumimoji="0" lang="en-US" altLang="zh-TW" sz="1400" b="0" i="0" u="none" strike="noStrike" cap="none" normalizeH="0" baseline="0" err="1">
                          <a:ln>
                            <a:noFill/>
                          </a:ln>
                          <a:solidFill>
                            <a:srgbClr val="3333FF"/>
                          </a:solidFill>
                          <a:effectLst/>
                          <a:latin typeface="Times New Roman" panose="02020603050405020304" pitchFamily="18" charset="0"/>
                          <a:ea typeface="Arial Unicode MS" panose="020B0604020202020204" pitchFamily="34" charset="-120"/>
                          <a:cs typeface="Times New Roman" panose="02020603050405020304" pitchFamily="18" charset="0"/>
                        </a:rPr>
                        <a:t>hoặc</a:t>
                      </a:r>
                      <a:r>
                        <a:rPr kumimoji="0" lang="en-US" altLang="zh-TW" sz="1400" b="0" i="0" u="none" strike="noStrike" cap="none" normalizeH="0" baseline="0">
                          <a:ln>
                            <a:noFill/>
                          </a:ln>
                          <a:solidFill>
                            <a:srgbClr val="3333FF"/>
                          </a:solidFill>
                          <a:effectLst/>
                          <a:latin typeface="Times New Roman" panose="02020603050405020304" pitchFamily="18" charset="0"/>
                          <a:ea typeface="Arial Unicode MS" panose="020B0604020202020204" pitchFamily="34" charset="-120"/>
                          <a:cs typeface="Times New Roman" panose="02020603050405020304" pitchFamily="18" charset="0"/>
                        </a:rPr>
                        <a:t> </a:t>
                      </a:r>
                      <a:r>
                        <a:rPr kumimoji="0" lang="en-US" altLang="zh-TW" sz="1400" b="0" i="0" u="none" strike="noStrike" cap="none" normalizeH="0" baseline="0" err="1">
                          <a:ln>
                            <a:noFill/>
                          </a:ln>
                          <a:solidFill>
                            <a:srgbClr val="3333FF"/>
                          </a:solidFill>
                          <a:effectLst/>
                          <a:latin typeface="Times New Roman" panose="02020603050405020304" pitchFamily="18" charset="0"/>
                          <a:ea typeface="Arial Unicode MS" panose="020B0604020202020204" pitchFamily="34" charset="-120"/>
                          <a:cs typeface="Times New Roman" panose="02020603050405020304" pitchFamily="18" charset="0"/>
                        </a:rPr>
                        <a:t>vật</a:t>
                      </a:r>
                      <a:r>
                        <a:rPr kumimoji="0" lang="en-US" altLang="zh-TW" sz="1400" b="0" i="0" u="none" strike="noStrike" cap="none" normalizeH="0" baseline="0">
                          <a:ln>
                            <a:noFill/>
                          </a:ln>
                          <a:solidFill>
                            <a:srgbClr val="3333FF"/>
                          </a:solidFill>
                          <a:effectLst/>
                          <a:latin typeface="Times New Roman" panose="02020603050405020304" pitchFamily="18" charset="0"/>
                          <a:ea typeface="Arial Unicode MS" panose="020B0604020202020204" pitchFamily="34" charset="-120"/>
                          <a:cs typeface="Times New Roman" panose="02020603050405020304" pitchFamily="18" charset="0"/>
                        </a:rPr>
                        <a:t> </a:t>
                      </a:r>
                      <a:r>
                        <a:rPr kumimoji="0" lang="en-US" altLang="zh-TW" sz="1400" b="0" i="0" u="none" strike="noStrike" cap="none" normalizeH="0" baseline="0" err="1">
                          <a:ln>
                            <a:noFill/>
                          </a:ln>
                          <a:solidFill>
                            <a:srgbClr val="3333FF"/>
                          </a:solidFill>
                          <a:effectLst/>
                          <a:latin typeface="Times New Roman" panose="02020603050405020304" pitchFamily="18" charset="0"/>
                          <a:ea typeface="Arial Unicode MS" panose="020B0604020202020204" pitchFamily="34" charset="-120"/>
                          <a:cs typeface="Times New Roman" panose="02020603050405020304" pitchFamily="18" charset="0"/>
                        </a:rPr>
                        <a:t>mẫn</a:t>
                      </a:r>
                      <a:r>
                        <a:rPr kumimoji="0" lang="en-US" altLang="zh-TW" sz="1400" b="0" i="0" u="none" strike="noStrike" cap="none" normalizeH="0" baseline="0">
                          <a:ln>
                            <a:noFill/>
                          </a:ln>
                          <a:solidFill>
                            <a:srgbClr val="3333FF"/>
                          </a:solidFill>
                          <a:effectLst/>
                          <a:latin typeface="Times New Roman" panose="02020603050405020304" pitchFamily="18" charset="0"/>
                          <a:ea typeface="Arial Unicode MS" panose="020B0604020202020204" pitchFamily="34" charset="-120"/>
                          <a:cs typeface="Times New Roman" panose="02020603050405020304" pitchFamily="18" charset="0"/>
                        </a:rPr>
                        <a:t> </a:t>
                      </a:r>
                      <a:r>
                        <a:rPr kumimoji="0" lang="en-US" altLang="zh-TW" sz="1400" b="0" i="0" u="none" strike="noStrike" cap="none" normalizeH="0" baseline="0" err="1">
                          <a:ln>
                            <a:noFill/>
                          </a:ln>
                          <a:solidFill>
                            <a:srgbClr val="3333FF"/>
                          </a:solidFill>
                          <a:effectLst/>
                          <a:latin typeface="Times New Roman" panose="02020603050405020304" pitchFamily="18" charset="0"/>
                          <a:ea typeface="Arial Unicode MS" panose="020B0604020202020204" pitchFamily="34" charset="-120"/>
                          <a:cs typeface="Times New Roman" panose="02020603050405020304" pitchFamily="18" charset="0"/>
                        </a:rPr>
                        <a:t>cảm</a:t>
                      </a:r>
                      <a:r>
                        <a:rPr kumimoji="0" lang="en-US" altLang="zh-TW" sz="1400" b="0" i="0" u="none" strike="noStrike" cap="none" normalizeH="0" baseline="0">
                          <a:ln>
                            <a:noFill/>
                          </a:ln>
                          <a:solidFill>
                            <a:srgbClr val="3333FF"/>
                          </a:solidFill>
                          <a:effectLst/>
                          <a:latin typeface="Times New Roman" panose="02020603050405020304" pitchFamily="18" charset="0"/>
                          <a:ea typeface="Arial Unicode MS" panose="020B0604020202020204" pitchFamily="34" charset="-120"/>
                          <a:cs typeface="Times New Roman" panose="02020603050405020304" pitchFamily="18" charset="0"/>
                        </a:rPr>
                        <a:t> </a:t>
                      </a:r>
                    </a:p>
                  </a:txBody>
                  <a:tcPr marL="91433" marR="91433"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64305">
                <a:tc>
                  <a:txBody>
                    <a:bodyPr/>
                    <a:lstStyle>
                      <a:lvl1pPr eaLnBrk="0" hangingPunct="0">
                        <a:defRPr sz="28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1400" b="0" i="0" u="none" strike="noStrike" cap="none" normalizeH="0" baseline="0">
                        <a:ln>
                          <a:noFill/>
                        </a:ln>
                        <a:solidFill>
                          <a:srgbClr val="000000"/>
                        </a:solidFill>
                        <a:effectLst/>
                        <a:latin typeface="Times" panose="02020603050405020304" pitchFamily="18" charset="0"/>
                        <a:ea typeface="Arial Unicode MS" panose="020B0604020202020204" pitchFamily="34" charset="-120"/>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400" b="0" i="0" u="none" strike="noStrike" cap="none" normalizeH="0" baseline="0" err="1">
                          <a:ln>
                            <a:noFill/>
                          </a:ln>
                          <a:solidFill>
                            <a:srgbClr val="000000"/>
                          </a:solidFill>
                          <a:effectLst/>
                          <a:latin typeface="Times" panose="02020603050405020304" pitchFamily="18" charset="0"/>
                          <a:ea typeface="Arial Unicode MS" panose="020B0604020202020204" pitchFamily="34" charset="-120"/>
                          <a:cs typeface="Times New Roman" panose="02020603050405020304" pitchFamily="18" charset="0"/>
                        </a:rPr>
                        <a:t>Băng</a:t>
                      </a:r>
                      <a:r>
                        <a:rPr kumimoji="0" lang="en-US" altLang="zh-TW" sz="1400" b="0" i="0" u="none" strike="noStrike" cap="none" normalizeH="0" baseline="0">
                          <a:ln>
                            <a:noFill/>
                          </a:ln>
                          <a:solidFill>
                            <a:srgbClr val="000000"/>
                          </a:solidFill>
                          <a:effectLst/>
                          <a:latin typeface="Times" panose="02020603050405020304" pitchFamily="18" charset="0"/>
                          <a:ea typeface="Arial Unicode MS" panose="020B0604020202020204" pitchFamily="34" charset="-120"/>
                          <a:cs typeface="Times New Roman" panose="02020603050405020304" pitchFamily="18" charset="0"/>
                        </a:rPr>
                        <a:t> </a:t>
                      </a:r>
                      <a:r>
                        <a:rPr kumimoji="0" lang="en-US" altLang="zh-TW" sz="1400" b="0" i="0" u="none" strike="noStrike" cap="none" normalizeH="0" baseline="0" err="1">
                          <a:ln>
                            <a:noFill/>
                          </a:ln>
                          <a:solidFill>
                            <a:srgbClr val="000000"/>
                          </a:solidFill>
                          <a:effectLst/>
                          <a:latin typeface="Times" panose="02020603050405020304" pitchFamily="18" charset="0"/>
                          <a:ea typeface="Arial Unicode MS" panose="020B0604020202020204" pitchFamily="34" charset="-120"/>
                          <a:cs typeface="Times New Roman" panose="02020603050405020304" pitchFamily="18" charset="0"/>
                        </a:rPr>
                        <a:t>dính</a:t>
                      </a:r>
                      <a:r>
                        <a:rPr kumimoji="0" lang="en-US" altLang="zh-TW" sz="1400" b="0" i="0" u="none" strike="noStrike" cap="none" normalizeH="0" baseline="0">
                          <a:ln>
                            <a:noFill/>
                          </a:ln>
                          <a:solidFill>
                            <a:srgbClr val="000000"/>
                          </a:solidFill>
                          <a:effectLst/>
                          <a:latin typeface="Times" panose="02020603050405020304" pitchFamily="18" charset="0"/>
                          <a:ea typeface="Arial Unicode MS" panose="020B0604020202020204" pitchFamily="34" charset="-120"/>
                          <a:cs typeface="Times New Roman" panose="02020603050405020304" pitchFamily="18" charset="0"/>
                        </a:rPr>
                        <a:t> </a:t>
                      </a:r>
                      <a:r>
                        <a:rPr kumimoji="0" lang="en-US" altLang="zh-TW" sz="1400" b="0" i="0" u="none" strike="noStrike" cap="none" normalizeH="0" baseline="0" err="1">
                          <a:ln>
                            <a:noFill/>
                          </a:ln>
                          <a:solidFill>
                            <a:srgbClr val="000000"/>
                          </a:solidFill>
                          <a:effectLst/>
                          <a:latin typeface="Times" panose="02020603050405020304" pitchFamily="18" charset="0"/>
                          <a:ea typeface="Arial Unicode MS" panose="020B0604020202020204" pitchFamily="34" charset="-120"/>
                          <a:cs typeface="Times New Roman" panose="02020603050405020304" pitchFamily="18" charset="0"/>
                        </a:rPr>
                        <a:t>sọc</a:t>
                      </a:r>
                      <a:r>
                        <a:rPr kumimoji="0" lang="en-US" altLang="zh-TW" sz="1400" b="0" i="0" u="none" strike="noStrike" cap="none" normalizeH="0" baseline="0">
                          <a:ln>
                            <a:noFill/>
                          </a:ln>
                          <a:solidFill>
                            <a:srgbClr val="000000"/>
                          </a:solidFill>
                          <a:effectLst/>
                          <a:latin typeface="Times" panose="02020603050405020304" pitchFamily="18" charset="0"/>
                          <a:ea typeface="Arial Unicode MS" panose="020B0604020202020204" pitchFamily="34" charset="-120"/>
                          <a:cs typeface="Times New Roman" panose="02020603050405020304" pitchFamily="18" charset="0"/>
                        </a:rPr>
                        <a:t> layout </a:t>
                      </a:r>
                      <a:endParaRPr kumimoji="0" lang="zh-TW" altLang="en-US" sz="1400" b="0" i="0" u="none" strike="noStrike" cap="none" normalizeH="0" baseline="0">
                        <a:ln>
                          <a:noFill/>
                        </a:ln>
                        <a:solidFill>
                          <a:srgbClr val="000000"/>
                        </a:solidFill>
                        <a:effectLst/>
                        <a:latin typeface="Times" panose="02020603050405020304" pitchFamily="18" charset="0"/>
                        <a:ea typeface="Arial Unicode MS" panose="020B0604020202020204" pitchFamily="34" charset="-120"/>
                        <a:cs typeface="Times New Roman" panose="02020603050405020304" pitchFamily="18" charset="0"/>
                      </a:endParaRPr>
                    </a:p>
                  </a:txBody>
                  <a:tcPr marL="91433" marR="91433"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8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1800" b="0" i="0" u="none" strike="noStrike" cap="none" normalizeH="0" baseline="0">
                        <a:ln>
                          <a:noFill/>
                        </a:ln>
                        <a:solidFill>
                          <a:srgbClr val="000000"/>
                        </a:solidFill>
                        <a:effectLst/>
                        <a:latin typeface="Times New Roman" panose="02020603050405020304" pitchFamily="18" charset="0"/>
                        <a:ea typeface="Arial Unicode MS" panose="020B0604020202020204" pitchFamily="34" charset="-120"/>
                        <a:cs typeface="Times New Roman" panose="02020603050405020304" pitchFamily="18" charset="0"/>
                      </a:endParaRPr>
                    </a:p>
                  </a:txBody>
                  <a:tcPr marL="91433" marR="91433"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3">
                  <a:txBody>
                    <a:bodyPr/>
                    <a:lstStyle>
                      <a:lvl1pPr eaLnBrk="0" hangingPunct="0">
                        <a:defRPr sz="28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1800" b="0" i="0" u="none" strike="noStrike" cap="none" normalizeH="0" baseline="0" dirty="0">
                        <a:ln>
                          <a:noFill/>
                        </a:ln>
                        <a:solidFill>
                          <a:srgbClr val="FF0000"/>
                        </a:solidFill>
                        <a:effectLst/>
                        <a:latin typeface="Times New Roman" panose="02020603050405020304" pitchFamily="18" charset="0"/>
                        <a:ea typeface="Arial Unicode MS" panose="020B0604020202020204" pitchFamily="34" charset="-120"/>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1800" b="0" i="0" u="none" strike="noStrike" cap="none" normalizeH="0" baseline="0" dirty="0">
                        <a:ln>
                          <a:noFill/>
                        </a:ln>
                        <a:solidFill>
                          <a:srgbClr val="FF0000"/>
                        </a:solidFill>
                        <a:effectLst/>
                        <a:latin typeface="Times New Roman" panose="02020603050405020304" pitchFamily="18" charset="0"/>
                        <a:ea typeface="Arial Unicode MS" panose="020B0604020202020204" pitchFamily="34" charset="-120"/>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FF0000"/>
                          </a:solidFill>
                          <a:effectLst/>
                          <a:latin typeface="Times New Roman" panose="02020603050405020304" pitchFamily="18" charset="0"/>
                          <a:ea typeface="Arial Unicode MS" panose="020B0604020202020204" pitchFamily="34" charset="-120"/>
                          <a:cs typeface="Times New Roman" panose="02020603050405020304" pitchFamily="18" charset="0"/>
                        </a:rPr>
                        <a:t>               </a:t>
                      </a:r>
                      <a:endParaRPr kumimoji="0" lang="en-US" altLang="zh-CN" sz="1800" b="0" i="0" u="none" strike="noStrike" cap="none" normalizeH="0" baseline="0" dirty="0">
                        <a:ln>
                          <a:noFill/>
                        </a:ln>
                        <a:solidFill>
                          <a:srgbClr val="FF0000"/>
                        </a:solidFill>
                        <a:effectLst/>
                        <a:latin typeface="Times New Roman" panose="02020603050405020304" pitchFamily="18" charset="0"/>
                        <a:ea typeface="Arial Unicode MS" panose="020B0604020202020204" pitchFamily="34" charset="-120"/>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1800" b="0" i="0" u="none" strike="noStrike" cap="none" normalizeH="0" baseline="0" dirty="0">
                        <a:ln>
                          <a:noFill/>
                        </a:ln>
                        <a:solidFill>
                          <a:srgbClr val="0070C0"/>
                        </a:solidFill>
                        <a:effectLst/>
                        <a:latin typeface="Times New Roman" panose="02020603050405020304" pitchFamily="18" charset="0"/>
                        <a:ea typeface="Arial Unicode MS" panose="020B0604020202020204" pitchFamily="34" charset="-120"/>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0070C0"/>
                          </a:solidFill>
                          <a:effectLst/>
                          <a:latin typeface="Times New Roman" panose="02020603050405020304" pitchFamily="18" charset="0"/>
                          <a:ea typeface="Arial Unicode MS" panose="020B0604020202020204" pitchFamily="34" charset="-120"/>
                          <a:cs typeface="Times New Roman" panose="02020603050405020304" pitchFamily="18" charset="0"/>
                        </a:rPr>
                        <a:t>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1800" b="0" i="0" u="none" strike="noStrike" cap="none" normalizeH="0" baseline="0" dirty="0">
                        <a:ln>
                          <a:noFill/>
                        </a:ln>
                        <a:solidFill>
                          <a:srgbClr val="0070C0"/>
                        </a:solidFill>
                        <a:effectLst/>
                        <a:latin typeface="Times New Roman" panose="02020603050405020304" pitchFamily="18" charset="0"/>
                        <a:ea typeface="Arial Unicode MS" panose="020B0604020202020204" pitchFamily="34" charset="-120"/>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1800" b="0" i="0" u="none" strike="noStrike" cap="none" normalizeH="0" baseline="0" dirty="0">
                        <a:ln>
                          <a:noFill/>
                        </a:ln>
                        <a:solidFill>
                          <a:srgbClr val="0070C0"/>
                        </a:solidFill>
                        <a:effectLst/>
                        <a:latin typeface="Times New Roman" panose="02020603050405020304" pitchFamily="18" charset="0"/>
                        <a:ea typeface="Arial Unicode MS" panose="020B0604020202020204" pitchFamily="34" charset="-120"/>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1800" b="0" i="0" u="none" strike="noStrike" cap="none" normalizeH="0" baseline="0" dirty="0">
                        <a:ln>
                          <a:noFill/>
                        </a:ln>
                        <a:solidFill>
                          <a:srgbClr val="0070C0"/>
                        </a:solidFill>
                        <a:effectLst/>
                        <a:latin typeface="Times New Roman" panose="02020603050405020304" pitchFamily="18" charset="0"/>
                        <a:ea typeface="Arial Unicode MS" panose="020B0604020202020204" pitchFamily="34" charset="-120"/>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1800" b="0" i="0" u="none" strike="noStrike" cap="none" normalizeH="0" baseline="0" dirty="0">
                        <a:ln>
                          <a:noFill/>
                        </a:ln>
                        <a:solidFill>
                          <a:srgbClr val="0070C0"/>
                        </a:solidFill>
                        <a:effectLst/>
                        <a:latin typeface="Times New Roman" panose="02020603050405020304" pitchFamily="18" charset="0"/>
                        <a:ea typeface="Arial Unicode MS" panose="020B0604020202020204" pitchFamily="34" charset="-120"/>
                        <a:cs typeface="Times New Roman" panose="02020603050405020304" pitchFamily="18" charset="0"/>
                      </a:endParaRPr>
                    </a:p>
                  </a:txBody>
                  <a:tcPr marL="91433" marR="91433"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63573">
                <a:tc>
                  <a:txBody>
                    <a:bodyPr/>
                    <a:lstStyle>
                      <a:lvl1pPr eaLnBrk="0" hangingPunct="0">
                        <a:defRPr sz="28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1400" b="0" i="0" u="none" strike="noStrike" cap="none" normalizeH="0" baseline="0">
                        <a:ln>
                          <a:noFill/>
                        </a:ln>
                        <a:solidFill>
                          <a:srgbClr val="000000"/>
                        </a:solidFill>
                        <a:effectLst/>
                        <a:latin typeface="Times" panose="02020603050405020304" pitchFamily="18" charset="0"/>
                        <a:ea typeface="Arial Unicode MS" panose="020B0604020202020204" pitchFamily="34" charset="-120"/>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400" b="0" i="0" u="none" strike="noStrike" cap="none" normalizeH="0" baseline="0" err="1">
                          <a:ln>
                            <a:noFill/>
                          </a:ln>
                          <a:solidFill>
                            <a:srgbClr val="000000"/>
                          </a:solidFill>
                          <a:effectLst/>
                          <a:latin typeface="Times" panose="02020603050405020304" pitchFamily="18" charset="0"/>
                          <a:ea typeface="Arial Unicode MS" panose="020B0604020202020204" pitchFamily="34" charset="-120"/>
                          <a:cs typeface="Times New Roman" panose="02020603050405020304" pitchFamily="18" charset="0"/>
                        </a:rPr>
                        <a:t>Băng</a:t>
                      </a:r>
                      <a:r>
                        <a:rPr kumimoji="0" lang="en-US" altLang="zh-TW" sz="1400" b="0" i="0" u="none" strike="noStrike" cap="none" normalizeH="0" baseline="0">
                          <a:ln>
                            <a:noFill/>
                          </a:ln>
                          <a:solidFill>
                            <a:srgbClr val="000000"/>
                          </a:solidFill>
                          <a:effectLst/>
                          <a:latin typeface="Times" panose="02020603050405020304" pitchFamily="18" charset="0"/>
                          <a:ea typeface="Arial Unicode MS" panose="020B0604020202020204" pitchFamily="34" charset="-120"/>
                          <a:cs typeface="Times New Roman" panose="02020603050405020304" pitchFamily="18" charset="0"/>
                        </a:rPr>
                        <a:t> </a:t>
                      </a:r>
                      <a:r>
                        <a:rPr kumimoji="0" lang="en-US" altLang="zh-TW" sz="1400" b="0" i="0" u="none" strike="noStrike" cap="none" normalizeH="0" baseline="0" err="1">
                          <a:ln>
                            <a:noFill/>
                          </a:ln>
                          <a:solidFill>
                            <a:srgbClr val="000000"/>
                          </a:solidFill>
                          <a:effectLst/>
                          <a:latin typeface="Times" panose="02020603050405020304" pitchFamily="18" charset="0"/>
                          <a:ea typeface="Arial Unicode MS" panose="020B0604020202020204" pitchFamily="34" charset="-120"/>
                          <a:cs typeface="Times New Roman" panose="02020603050405020304" pitchFamily="18" charset="0"/>
                        </a:rPr>
                        <a:t>dính</a:t>
                      </a:r>
                      <a:r>
                        <a:rPr kumimoji="0" lang="en-US" altLang="zh-TW" sz="1400" b="0" i="0" u="none" strike="noStrike" cap="none" normalizeH="0" baseline="0">
                          <a:ln>
                            <a:noFill/>
                          </a:ln>
                          <a:solidFill>
                            <a:srgbClr val="000000"/>
                          </a:solidFill>
                          <a:effectLst/>
                          <a:latin typeface="Times" panose="02020603050405020304" pitchFamily="18" charset="0"/>
                          <a:ea typeface="Arial Unicode MS" panose="020B0604020202020204" pitchFamily="34" charset="-120"/>
                          <a:cs typeface="Times New Roman" panose="02020603050405020304" pitchFamily="18" charset="0"/>
                        </a:rPr>
                        <a:t> </a:t>
                      </a:r>
                      <a:r>
                        <a:rPr kumimoji="0" lang="en-US" altLang="zh-TW" sz="1400" b="0" i="0" u="none" strike="noStrike" cap="none" normalizeH="0" baseline="0" err="1">
                          <a:ln>
                            <a:noFill/>
                          </a:ln>
                          <a:solidFill>
                            <a:srgbClr val="000000"/>
                          </a:solidFill>
                          <a:effectLst/>
                          <a:latin typeface="Times" panose="02020603050405020304" pitchFamily="18" charset="0"/>
                          <a:ea typeface="Arial Unicode MS" panose="020B0604020202020204" pitchFamily="34" charset="-120"/>
                          <a:cs typeface="Times New Roman" panose="02020603050405020304" pitchFamily="18" charset="0"/>
                        </a:rPr>
                        <a:t>giấy</a:t>
                      </a:r>
                      <a:endParaRPr kumimoji="0" lang="en-US" altLang="zh-TW" sz="1400" b="0" i="0" u="none" strike="noStrike" cap="none" normalizeH="0" baseline="0">
                        <a:ln>
                          <a:noFill/>
                        </a:ln>
                        <a:solidFill>
                          <a:srgbClr val="000000"/>
                        </a:solidFill>
                        <a:effectLst/>
                        <a:latin typeface="Times" panose="02020603050405020304" pitchFamily="18" charset="0"/>
                        <a:ea typeface="Arial Unicode MS" panose="020B0604020202020204" pitchFamily="34" charset="-120"/>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1400" b="0" i="0" u="none" strike="noStrike" cap="none" normalizeH="0" baseline="0">
                        <a:ln>
                          <a:noFill/>
                        </a:ln>
                        <a:solidFill>
                          <a:srgbClr val="000000"/>
                        </a:solidFill>
                        <a:effectLst/>
                        <a:latin typeface="Times" panose="02020603050405020304" pitchFamily="18" charset="0"/>
                        <a:ea typeface="Arial Unicode MS" panose="020B0604020202020204" pitchFamily="34" charset="-120"/>
                        <a:cs typeface="Times New Roman" panose="02020603050405020304" pitchFamily="18" charset="0"/>
                      </a:endParaRPr>
                    </a:p>
                  </a:txBody>
                  <a:tcPr marL="91433" marR="91433"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8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1800" b="0" i="0" u="none" strike="noStrike" cap="none" normalizeH="0" baseline="0">
                        <a:ln>
                          <a:noFill/>
                        </a:ln>
                        <a:solidFill>
                          <a:srgbClr val="000000"/>
                        </a:solidFill>
                        <a:effectLst/>
                        <a:latin typeface="Times New Roman" panose="02020603050405020304" pitchFamily="18" charset="0"/>
                        <a:ea typeface="Arial Unicode MS" panose="020B0604020202020204" pitchFamily="34" charset="-120"/>
                        <a:cs typeface="Times New Roman" panose="02020603050405020304" pitchFamily="18" charset="0"/>
                      </a:endParaRPr>
                    </a:p>
                  </a:txBody>
                  <a:tcPr marL="91433" marR="91433"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en-US"/>
                    </a:p>
                  </a:txBody>
                  <a:tcPr/>
                </a:tc>
                <a:extLst>
                  <a:ext uri="{0D108BD9-81ED-4DB2-BD59-A6C34878D82A}">
                    <a16:rowId xmlns:a16="http://schemas.microsoft.com/office/drawing/2014/main" val="10003"/>
                  </a:ext>
                </a:extLst>
              </a:tr>
              <a:tr h="1384957">
                <a:tc>
                  <a:txBody>
                    <a:bodyPr/>
                    <a:lstStyle>
                      <a:lvl1pPr eaLnBrk="0" hangingPunct="0">
                        <a:defRPr sz="28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400" b="0" i="0" u="none" strike="noStrike" cap="none" normalizeH="0" baseline="0" dirty="0" err="1">
                          <a:ln>
                            <a:noFill/>
                          </a:ln>
                          <a:solidFill>
                            <a:srgbClr val="000000"/>
                          </a:solidFill>
                          <a:effectLst/>
                          <a:latin typeface="Times" panose="02020603050405020304" pitchFamily="18" charset="0"/>
                          <a:ea typeface="Arial Unicode MS" panose="020B0604020202020204" pitchFamily="34" charset="-120"/>
                          <a:cs typeface="Times New Roman" panose="02020603050405020304" pitchFamily="18" charset="0"/>
                        </a:rPr>
                        <a:t>Băng</a:t>
                      </a:r>
                      <a:r>
                        <a:rPr kumimoji="0" lang="en-US" altLang="zh-TW" sz="1400" b="0" i="0" u="none" strike="noStrike" cap="none" normalizeH="0" baseline="0" dirty="0">
                          <a:ln>
                            <a:noFill/>
                          </a:ln>
                          <a:solidFill>
                            <a:srgbClr val="000000"/>
                          </a:solidFill>
                          <a:effectLst/>
                          <a:latin typeface="Times" panose="02020603050405020304" pitchFamily="18" charset="0"/>
                          <a:ea typeface="Arial Unicode MS" panose="020B0604020202020204" pitchFamily="34" charset="-120"/>
                          <a:cs typeface="Times New Roman" panose="02020603050405020304" pitchFamily="18" charset="0"/>
                        </a:rPr>
                        <a:t> </a:t>
                      </a:r>
                      <a:r>
                        <a:rPr kumimoji="0" lang="en-US" altLang="zh-TW" sz="1400" b="0" i="0" u="none" strike="noStrike" cap="none" normalizeH="0" baseline="0" dirty="0" err="1">
                          <a:ln>
                            <a:noFill/>
                          </a:ln>
                          <a:solidFill>
                            <a:srgbClr val="000000"/>
                          </a:solidFill>
                          <a:effectLst/>
                          <a:latin typeface="Times" panose="02020603050405020304" pitchFamily="18" charset="0"/>
                          <a:ea typeface="Arial Unicode MS" panose="020B0604020202020204" pitchFamily="34" charset="-120"/>
                          <a:cs typeface="Times New Roman" panose="02020603050405020304" pitchFamily="18" charset="0"/>
                        </a:rPr>
                        <a:t>dính</a:t>
                      </a:r>
                      <a:r>
                        <a:rPr kumimoji="0" lang="en-US" altLang="zh-TW" sz="1400" b="0" i="0" u="none" strike="noStrike" cap="none" normalizeH="0" baseline="0" dirty="0">
                          <a:ln>
                            <a:noFill/>
                          </a:ln>
                          <a:solidFill>
                            <a:srgbClr val="000000"/>
                          </a:solidFill>
                          <a:effectLst/>
                          <a:latin typeface="Times" panose="02020603050405020304" pitchFamily="18" charset="0"/>
                          <a:ea typeface="Arial Unicode MS" panose="020B0604020202020204" pitchFamily="34" charset="-120"/>
                          <a:cs typeface="Times New Roman" panose="02020603050405020304" pitchFamily="18" charset="0"/>
                        </a:rPr>
                        <a:t> </a:t>
                      </a:r>
                      <a:r>
                        <a:rPr kumimoji="0" lang="en-US" altLang="zh-TW" sz="1400" b="0" i="0" u="none" strike="noStrike" cap="none" normalizeH="0" baseline="0" dirty="0" err="1">
                          <a:ln>
                            <a:noFill/>
                          </a:ln>
                          <a:solidFill>
                            <a:srgbClr val="000000"/>
                          </a:solidFill>
                          <a:effectLst/>
                          <a:latin typeface="Times" panose="02020603050405020304" pitchFamily="18" charset="0"/>
                          <a:ea typeface="Arial Unicode MS" panose="020B0604020202020204" pitchFamily="34" charset="-120"/>
                          <a:cs typeface="Times New Roman" panose="02020603050405020304" pitchFamily="18" charset="0"/>
                        </a:rPr>
                        <a:t>trắng</a:t>
                      </a:r>
                      <a:r>
                        <a:rPr kumimoji="0" lang="en-US" altLang="zh-TW" sz="1400" b="0" i="0" u="none" strike="noStrike" cap="none" normalizeH="0" baseline="0" dirty="0">
                          <a:ln>
                            <a:noFill/>
                          </a:ln>
                          <a:solidFill>
                            <a:srgbClr val="000000"/>
                          </a:solidFill>
                          <a:effectLst/>
                          <a:latin typeface="Times" panose="02020603050405020304" pitchFamily="18" charset="0"/>
                          <a:ea typeface="Arial Unicode MS" panose="020B0604020202020204" pitchFamily="34" charset="-120"/>
                          <a:cs typeface="Times New Roman" panose="02020603050405020304" pitchFamily="18" charset="0"/>
                        </a:rPr>
                        <a:t>, </a:t>
                      </a:r>
                      <a:r>
                        <a:rPr kumimoji="0" lang="en-US" altLang="zh-TW" sz="1400" b="0" i="0" u="none" strike="noStrike" cap="none" normalizeH="0" baseline="0" dirty="0" err="1">
                          <a:ln>
                            <a:noFill/>
                          </a:ln>
                          <a:solidFill>
                            <a:srgbClr val="000000"/>
                          </a:solidFill>
                          <a:effectLst/>
                          <a:latin typeface="Times" panose="02020603050405020304" pitchFamily="18" charset="0"/>
                          <a:ea typeface="Arial Unicode MS" panose="020B0604020202020204" pitchFamily="34" charset="-120"/>
                          <a:cs typeface="Times New Roman" panose="02020603050405020304" pitchFamily="18" charset="0"/>
                        </a:rPr>
                        <a:t>đóng</a:t>
                      </a:r>
                      <a:r>
                        <a:rPr kumimoji="0" lang="en-US" altLang="zh-TW" sz="1400" b="0" i="0" u="none" strike="noStrike" cap="none" normalizeH="0" baseline="0" dirty="0">
                          <a:ln>
                            <a:noFill/>
                          </a:ln>
                          <a:solidFill>
                            <a:srgbClr val="000000"/>
                          </a:solidFill>
                          <a:effectLst/>
                          <a:latin typeface="Times" panose="02020603050405020304" pitchFamily="18" charset="0"/>
                          <a:ea typeface="Arial Unicode MS" panose="020B0604020202020204" pitchFamily="34" charset="-120"/>
                          <a:cs typeface="Times New Roman" panose="02020603050405020304" pitchFamily="18" charset="0"/>
                        </a:rPr>
                        <a:t> </a:t>
                      </a:r>
                      <a:r>
                        <a:rPr kumimoji="0" lang="en-US" altLang="zh-TW" sz="1400" b="0" i="0" u="none" strike="noStrike" cap="none" normalizeH="0" baseline="0" dirty="0" err="1">
                          <a:ln>
                            <a:noFill/>
                          </a:ln>
                          <a:solidFill>
                            <a:srgbClr val="000000"/>
                          </a:solidFill>
                          <a:effectLst/>
                          <a:latin typeface="Times" panose="02020603050405020304" pitchFamily="18" charset="0"/>
                          <a:ea typeface="Arial Unicode MS" panose="020B0604020202020204" pitchFamily="34" charset="-120"/>
                          <a:cs typeface="Times New Roman" panose="02020603050405020304" pitchFamily="18" charset="0"/>
                        </a:rPr>
                        <a:t>thùng</a:t>
                      </a:r>
                      <a:endParaRPr kumimoji="0" lang="en-US" altLang="zh-TW" sz="1400" b="0" i="0" u="none" strike="noStrike" cap="none" normalizeH="0" baseline="0" dirty="0">
                        <a:ln>
                          <a:noFill/>
                        </a:ln>
                        <a:solidFill>
                          <a:srgbClr val="000000"/>
                        </a:solidFill>
                        <a:effectLst/>
                        <a:latin typeface="Times" panose="02020603050405020304" pitchFamily="18" charset="0"/>
                        <a:ea typeface="Arial Unicode MS" panose="020B0604020202020204" pitchFamily="34" charset="-120"/>
                        <a:cs typeface="Times New Roman" panose="02020603050405020304" pitchFamily="18" charset="0"/>
                      </a:endParaRPr>
                    </a:p>
                  </a:txBody>
                  <a:tcPr marL="91433" marR="91433"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8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0" i="0" u="none" strike="noStrike" cap="none" normalizeH="0" baseline="0" dirty="0">
                        <a:ln>
                          <a:noFill/>
                        </a:ln>
                        <a:solidFill>
                          <a:srgbClr val="000000"/>
                        </a:solidFill>
                        <a:effectLst/>
                        <a:latin typeface="Times" panose="02020603050405020304" pitchFamily="18" charset="0"/>
                        <a:ea typeface="新細明體" panose="02020500000000000000" pitchFamily="18" charset="-120"/>
                        <a:cs typeface="Times" panose="02020603050405020304" pitchFamily="18" charset="0"/>
                      </a:endParaRPr>
                    </a:p>
                  </a:txBody>
                  <a:tcPr marL="91433" marR="91433"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en-US"/>
                    </a:p>
                  </a:txBody>
                  <a:tcPr/>
                </a:tc>
                <a:extLst>
                  <a:ext uri="{0D108BD9-81ED-4DB2-BD59-A6C34878D82A}">
                    <a16:rowId xmlns:a16="http://schemas.microsoft.com/office/drawing/2014/main" val="10004"/>
                  </a:ext>
                </a:extLst>
              </a:tr>
            </a:tbl>
          </a:graphicData>
        </a:graphic>
      </p:graphicFrame>
      <p:pic>
        <p:nvPicPr>
          <p:cNvPr id="6" name="Picture 4">
            <a:extLst>
              <a:ext uri="{FF2B5EF4-FFF2-40B4-BE49-F238E27FC236}">
                <a16:creationId xmlns:a16="http://schemas.microsoft.com/office/drawing/2014/main" id="{17BCB8A6-9A0D-B47E-CAE9-AD23564C31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3124200"/>
            <a:ext cx="2363788" cy="76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a:extLst>
              <a:ext uri="{FF2B5EF4-FFF2-40B4-BE49-F238E27FC236}">
                <a16:creationId xmlns:a16="http://schemas.microsoft.com/office/drawing/2014/main" id="{38F8AFB4-96BC-00EA-23B2-4F3B1E1354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4100513"/>
            <a:ext cx="2363788" cy="84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a:extLst>
              <a:ext uri="{FF2B5EF4-FFF2-40B4-BE49-F238E27FC236}">
                <a16:creationId xmlns:a16="http://schemas.microsoft.com/office/drawing/2014/main" id="{83B05D4E-579E-0B48-F2C9-A37037522F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6838" y="2152650"/>
            <a:ext cx="279082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爆炸 1 11">
            <a:extLst>
              <a:ext uri="{FF2B5EF4-FFF2-40B4-BE49-F238E27FC236}">
                <a16:creationId xmlns:a16="http://schemas.microsoft.com/office/drawing/2014/main" id="{449DCDF4-0D5C-A668-9E8E-69406EB3CE67}"/>
              </a:ext>
            </a:extLst>
          </p:cNvPr>
          <p:cNvSpPr>
            <a:spLocks noChangeArrowheads="1"/>
          </p:cNvSpPr>
          <p:nvPr/>
        </p:nvSpPr>
        <p:spPr bwMode="auto">
          <a:xfrm>
            <a:off x="5757800" y="3292414"/>
            <a:ext cx="3250746" cy="3005818"/>
          </a:xfrm>
          <a:prstGeom prst="irregularSeal1">
            <a:avLst/>
          </a:prstGeom>
          <a:noFill/>
          <a:ln w="38100" algn="ctr">
            <a:solidFill>
              <a:srgbClr val="FF0000"/>
            </a:solidFill>
            <a:round/>
            <a:headEnd/>
            <a:tailEnd/>
          </a:ln>
        </p:spPr>
        <p:txBody>
          <a:bodyPr lIns="0" tIns="0" rIns="0" bIns="0"/>
          <a:lstStyle>
            <a:lvl1pPr>
              <a:defRPr sz="4000" b="1">
                <a:solidFill>
                  <a:schemeClr val="tx1"/>
                </a:solidFill>
                <a:latin typeface="Arial" panose="020B0604020202020204" pitchFamily="34" charset="0"/>
                <a:cs typeface="Arial" panose="020B0604020202020204" pitchFamily="34" charset="0"/>
              </a:defRPr>
            </a:lvl1pPr>
            <a:lvl2pPr marL="742950" indent="-285750">
              <a:defRPr sz="4000" b="1">
                <a:solidFill>
                  <a:schemeClr val="tx1"/>
                </a:solidFill>
                <a:latin typeface="Arial" panose="020B0604020202020204" pitchFamily="34" charset="0"/>
                <a:cs typeface="Arial" panose="020B0604020202020204" pitchFamily="34" charset="0"/>
              </a:defRPr>
            </a:lvl2pPr>
            <a:lvl3pPr marL="1143000" indent="-228600">
              <a:defRPr sz="4000" b="1">
                <a:solidFill>
                  <a:schemeClr val="tx1"/>
                </a:solidFill>
                <a:latin typeface="Arial" panose="020B0604020202020204" pitchFamily="34" charset="0"/>
                <a:cs typeface="Arial" panose="020B0604020202020204" pitchFamily="34" charset="0"/>
              </a:defRPr>
            </a:lvl3pPr>
            <a:lvl4pPr marL="1600200" indent="-228600">
              <a:defRPr sz="4000" b="1">
                <a:solidFill>
                  <a:schemeClr val="tx1"/>
                </a:solidFill>
                <a:latin typeface="Arial" panose="020B0604020202020204" pitchFamily="34" charset="0"/>
                <a:cs typeface="Arial" panose="020B0604020202020204" pitchFamily="34" charset="0"/>
              </a:defRPr>
            </a:lvl4pPr>
            <a:lvl5pPr marL="2057400" indent="-228600">
              <a:defRPr sz="40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defRPr/>
            </a:pPr>
            <a:r>
              <a:rPr lang="en-US" altLang="zh-CN" sz="1400" dirty="0">
                <a:highlight>
                  <a:srgbClr val="FFFF00"/>
                </a:highlight>
                <a:latin typeface="Times New Roman" panose="02020603050405020304" pitchFamily="18" charset="0"/>
                <a:ea typeface="Arial Unicode MS" panose="020B0604020202020204" pitchFamily="34" charset="-120"/>
                <a:cs typeface="Times New Roman" panose="02020603050405020304" pitchFamily="18" charset="0"/>
              </a:rPr>
              <a:t>  </a:t>
            </a:r>
            <a:r>
              <a:rPr lang="en-US" altLang="zh-CN" sz="1400" dirty="0" err="1">
                <a:highlight>
                  <a:srgbClr val="FFFF00"/>
                </a:highlight>
                <a:latin typeface="Times New Roman" panose="02020603050405020304" pitchFamily="18" charset="0"/>
                <a:ea typeface="Arial Unicode MS" panose="020B0604020202020204" pitchFamily="34" charset="-120"/>
                <a:cs typeface="Times New Roman" panose="02020603050405020304" pitchFamily="18" charset="0"/>
              </a:rPr>
              <a:t>Không</a:t>
            </a:r>
            <a:r>
              <a:rPr lang="en-US" altLang="zh-CN" sz="1400" dirty="0">
                <a:highlight>
                  <a:srgbClr val="FFFF00"/>
                </a:highlight>
                <a:latin typeface="Times New Roman" panose="02020603050405020304" pitchFamily="18" charset="0"/>
                <a:ea typeface="Arial Unicode MS" panose="020B0604020202020204" pitchFamily="34" charset="-120"/>
                <a:cs typeface="Times New Roman" panose="02020603050405020304" pitchFamily="18" charset="0"/>
              </a:rPr>
              <a:t> </a:t>
            </a:r>
            <a:r>
              <a:rPr lang="en-US" altLang="zh-CN" sz="1400" dirty="0" err="1">
                <a:highlight>
                  <a:srgbClr val="FFFF00"/>
                </a:highlight>
                <a:latin typeface="Times New Roman" panose="02020603050405020304" pitchFamily="18" charset="0"/>
                <a:ea typeface="Arial Unicode MS" panose="020B0604020202020204" pitchFamily="34" charset="-120"/>
                <a:cs typeface="Times New Roman" panose="02020603050405020304" pitchFamily="18" charset="0"/>
              </a:rPr>
              <a:t>được</a:t>
            </a:r>
            <a:r>
              <a:rPr lang="en-US" altLang="zh-CN" sz="1400" dirty="0">
                <a:highlight>
                  <a:srgbClr val="FFFF00"/>
                </a:highlight>
                <a:latin typeface="Times New Roman" panose="02020603050405020304" pitchFamily="18" charset="0"/>
                <a:ea typeface="Arial Unicode MS" panose="020B0604020202020204" pitchFamily="34" charset="-120"/>
                <a:cs typeface="Times New Roman" panose="02020603050405020304" pitchFamily="18" charset="0"/>
              </a:rPr>
              <a:t> </a:t>
            </a:r>
            <a:r>
              <a:rPr lang="en-US" altLang="zh-CN" sz="1400" dirty="0" err="1">
                <a:highlight>
                  <a:srgbClr val="FFFF00"/>
                </a:highlight>
                <a:latin typeface="Times New Roman" panose="02020603050405020304" pitchFamily="18" charset="0"/>
                <a:ea typeface="Arial Unicode MS" panose="020B0604020202020204" pitchFamily="34" charset="-120"/>
                <a:cs typeface="Times New Roman" panose="02020603050405020304" pitchFamily="18" charset="0"/>
              </a:rPr>
              <a:t>t</a:t>
            </a:r>
            <a:r>
              <a:rPr lang="en-US" altLang="zh-TW" sz="1400" dirty="0" err="1">
                <a:highlight>
                  <a:srgbClr val="FFFF00"/>
                </a:highlight>
                <a:latin typeface="Times New Roman" panose="02020603050405020304" pitchFamily="18" charset="0"/>
                <a:ea typeface="Arial Unicode MS" panose="020B0604020202020204" pitchFamily="34" charset="-120"/>
                <a:cs typeface="Times New Roman" panose="02020603050405020304" pitchFamily="18" charset="0"/>
              </a:rPr>
              <a:t>iếp</a:t>
            </a:r>
            <a:r>
              <a:rPr lang="en-US" altLang="zh-TW" sz="1400" dirty="0">
                <a:highlight>
                  <a:srgbClr val="FFFF00"/>
                </a:highlight>
                <a:latin typeface="Times New Roman" panose="02020603050405020304" pitchFamily="18" charset="0"/>
                <a:ea typeface="Arial Unicode MS" panose="020B0604020202020204" pitchFamily="34" charset="-120"/>
                <a:cs typeface="Times New Roman" panose="02020603050405020304" pitchFamily="18" charset="0"/>
              </a:rPr>
              <a:t> </a:t>
            </a:r>
            <a:r>
              <a:rPr lang="en-US" altLang="zh-TW" sz="1400" dirty="0" err="1">
                <a:highlight>
                  <a:srgbClr val="FFFF00"/>
                </a:highlight>
                <a:latin typeface="Times New Roman" panose="02020603050405020304" pitchFamily="18" charset="0"/>
                <a:ea typeface="Arial Unicode MS" panose="020B0604020202020204" pitchFamily="34" charset="-120"/>
                <a:cs typeface="Times New Roman" panose="02020603050405020304" pitchFamily="18" charset="0"/>
              </a:rPr>
              <a:t>xúc</a:t>
            </a:r>
            <a:r>
              <a:rPr lang="en-US" altLang="zh-TW" sz="1400" dirty="0">
                <a:highlight>
                  <a:srgbClr val="FFFF00"/>
                </a:highlight>
                <a:latin typeface="Times New Roman" panose="02020603050405020304" pitchFamily="18" charset="0"/>
                <a:ea typeface="Arial Unicode MS" panose="020B0604020202020204" pitchFamily="34" charset="-120"/>
                <a:cs typeface="Times New Roman" panose="02020603050405020304" pitchFamily="18" charset="0"/>
              </a:rPr>
              <a:t> </a:t>
            </a:r>
            <a:r>
              <a:rPr lang="en-US" altLang="zh-TW" sz="1400" dirty="0" err="1">
                <a:highlight>
                  <a:srgbClr val="FFFF00"/>
                </a:highlight>
                <a:latin typeface="Times New Roman" panose="02020603050405020304" pitchFamily="18" charset="0"/>
                <a:ea typeface="Arial Unicode MS" panose="020B0604020202020204" pitchFamily="34" charset="-120"/>
                <a:cs typeface="Times New Roman" panose="02020603050405020304" pitchFamily="18" charset="0"/>
              </a:rPr>
              <a:t>với</a:t>
            </a:r>
            <a:r>
              <a:rPr lang="en-US" altLang="zh-TW" sz="1400" dirty="0">
                <a:highlight>
                  <a:srgbClr val="FFFF00"/>
                </a:highlight>
                <a:latin typeface="Times New Roman" panose="02020603050405020304" pitchFamily="18" charset="0"/>
                <a:ea typeface="Arial Unicode MS" panose="020B0604020202020204" pitchFamily="34" charset="-120"/>
                <a:cs typeface="Times New Roman" panose="02020603050405020304" pitchFamily="18" charset="0"/>
              </a:rPr>
              <a:t> </a:t>
            </a:r>
            <a:r>
              <a:rPr lang="en-US" altLang="zh-TW" sz="1400" dirty="0" err="1">
                <a:highlight>
                  <a:srgbClr val="FFFF00"/>
                </a:highlight>
                <a:latin typeface="Times New Roman" panose="02020603050405020304" pitchFamily="18" charset="0"/>
                <a:ea typeface="Arial Unicode MS" panose="020B0604020202020204" pitchFamily="34" charset="-120"/>
                <a:cs typeface="Times New Roman" panose="02020603050405020304" pitchFamily="18" charset="0"/>
              </a:rPr>
              <a:t>PCBA</a:t>
            </a:r>
            <a:r>
              <a:rPr lang="en-US" altLang="zh-TW" sz="1400" dirty="0">
                <a:highlight>
                  <a:srgbClr val="FFFF00"/>
                </a:highlight>
                <a:latin typeface="Times New Roman" panose="02020603050405020304" pitchFamily="18" charset="0"/>
                <a:ea typeface="Arial Unicode MS" panose="020B0604020202020204" pitchFamily="34" charset="-120"/>
                <a:cs typeface="Times New Roman" panose="02020603050405020304" pitchFamily="18" charset="0"/>
              </a:rPr>
              <a:t> </a:t>
            </a:r>
            <a:r>
              <a:rPr lang="en-US" altLang="zh-TW" sz="1400" dirty="0" err="1">
                <a:highlight>
                  <a:srgbClr val="FFFF00"/>
                </a:highlight>
                <a:latin typeface="Times New Roman" panose="02020603050405020304" pitchFamily="18" charset="0"/>
                <a:ea typeface="Arial Unicode MS" panose="020B0604020202020204" pitchFamily="34" charset="-120"/>
                <a:cs typeface="Times New Roman" panose="02020603050405020304" pitchFamily="18" charset="0"/>
              </a:rPr>
              <a:t>hoặc</a:t>
            </a:r>
            <a:r>
              <a:rPr lang="en-US" altLang="zh-TW" sz="1400" dirty="0">
                <a:highlight>
                  <a:srgbClr val="FFFF00"/>
                </a:highlight>
                <a:latin typeface="Times New Roman" panose="02020603050405020304" pitchFamily="18" charset="0"/>
                <a:ea typeface="Arial Unicode MS" panose="020B0604020202020204" pitchFamily="34" charset="-120"/>
                <a:cs typeface="Times New Roman" panose="02020603050405020304" pitchFamily="18" charset="0"/>
              </a:rPr>
              <a:t> </a:t>
            </a:r>
            <a:r>
              <a:rPr lang="en-US" altLang="zh-TW" sz="1400" dirty="0" err="1">
                <a:highlight>
                  <a:srgbClr val="FFFF00"/>
                </a:highlight>
                <a:latin typeface="Times New Roman" panose="02020603050405020304" pitchFamily="18" charset="0"/>
                <a:ea typeface="Arial Unicode MS" panose="020B0604020202020204" pitchFamily="34" charset="-120"/>
                <a:cs typeface="Times New Roman" panose="02020603050405020304" pitchFamily="18" charset="0"/>
              </a:rPr>
              <a:t>vật</a:t>
            </a:r>
            <a:r>
              <a:rPr lang="en-US" altLang="zh-TW" sz="1400" dirty="0">
                <a:highlight>
                  <a:srgbClr val="FFFF00"/>
                </a:highlight>
                <a:latin typeface="Times New Roman" panose="02020603050405020304" pitchFamily="18" charset="0"/>
                <a:ea typeface="Arial Unicode MS" panose="020B0604020202020204" pitchFamily="34" charset="-120"/>
                <a:cs typeface="Times New Roman" panose="02020603050405020304" pitchFamily="18" charset="0"/>
              </a:rPr>
              <a:t> </a:t>
            </a:r>
            <a:r>
              <a:rPr lang="en-US" altLang="zh-TW" sz="1400" dirty="0" err="1">
                <a:highlight>
                  <a:srgbClr val="FFFF00"/>
                </a:highlight>
                <a:latin typeface="Times New Roman" panose="02020603050405020304" pitchFamily="18" charset="0"/>
                <a:ea typeface="Arial Unicode MS" panose="020B0604020202020204" pitchFamily="34" charset="-120"/>
                <a:cs typeface="Times New Roman" panose="02020603050405020304" pitchFamily="18" charset="0"/>
              </a:rPr>
              <a:t>mẫn</a:t>
            </a:r>
            <a:r>
              <a:rPr lang="en-US" altLang="zh-TW" sz="1400" dirty="0">
                <a:highlight>
                  <a:srgbClr val="FFFF00"/>
                </a:highlight>
                <a:latin typeface="Times New Roman" panose="02020603050405020304" pitchFamily="18" charset="0"/>
                <a:ea typeface="Arial Unicode MS" panose="020B0604020202020204" pitchFamily="34" charset="-120"/>
                <a:cs typeface="Times New Roman" panose="02020603050405020304" pitchFamily="18" charset="0"/>
              </a:rPr>
              <a:t> </a:t>
            </a:r>
            <a:r>
              <a:rPr lang="en-US" altLang="zh-TW" sz="1400" dirty="0" err="1">
                <a:highlight>
                  <a:srgbClr val="FFFF00"/>
                </a:highlight>
                <a:latin typeface="Times New Roman" panose="02020603050405020304" pitchFamily="18" charset="0"/>
                <a:ea typeface="Arial Unicode MS" panose="020B0604020202020204" pitchFamily="34" charset="-120"/>
                <a:cs typeface="Times New Roman" panose="02020603050405020304" pitchFamily="18" charset="0"/>
              </a:rPr>
              <a:t>cảm</a:t>
            </a:r>
            <a:r>
              <a:rPr lang="zh-TW" altLang="en-US" sz="1400" dirty="0">
                <a:highlight>
                  <a:srgbClr val="FFFF00"/>
                </a:highlight>
                <a:latin typeface="Times New Roman" panose="02020603050405020304" pitchFamily="18" charset="0"/>
                <a:ea typeface="Arial Unicode MS" panose="020B0604020202020204" pitchFamily="34" charset="-120"/>
                <a:cs typeface="Times New Roman" panose="02020603050405020304" pitchFamily="18" charset="0"/>
              </a:rPr>
              <a:t> </a:t>
            </a:r>
          </a:p>
          <a:p>
            <a:pPr eaLnBrk="1" hangingPunct="1">
              <a:spcBef>
                <a:spcPct val="20000"/>
              </a:spcBef>
              <a:defRPr/>
            </a:pPr>
            <a:endParaRPr lang="zh-TW" altLang="en-US" sz="2800" dirty="0">
              <a:solidFill>
                <a:srgbClr val="FF0000"/>
              </a:solidFill>
              <a:latin typeface="Times New Roman" panose="02020603050405020304" pitchFamily="18" charset="0"/>
              <a:ea typeface="Arial Unicode MS" panose="020B0604020202020204" pitchFamily="34" charset="-120"/>
              <a:cs typeface="Times New Roman" panose="02020603050405020304" pitchFamily="18" charset="0"/>
            </a:endParaRPr>
          </a:p>
        </p:txBody>
      </p:sp>
      <p:pic>
        <p:nvPicPr>
          <p:cNvPr id="10" name="Picture 69">
            <a:extLst>
              <a:ext uri="{FF2B5EF4-FFF2-40B4-BE49-F238E27FC236}">
                <a16:creationId xmlns:a16="http://schemas.microsoft.com/office/drawing/2014/main" id="{B1356649-B2C9-8E96-35D5-B5EC2EB89A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5359400"/>
            <a:ext cx="2363788" cy="97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80963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D888BD-1D79-C596-E02C-766EA7FE58D5}"/>
              </a:ext>
            </a:extLst>
          </p:cNvPr>
          <p:cNvSpPr txBox="1"/>
          <p:nvPr/>
        </p:nvSpPr>
        <p:spPr>
          <a:xfrm>
            <a:off x="-20054" y="152400"/>
            <a:ext cx="8783053" cy="923330"/>
          </a:xfrm>
          <a:prstGeom prst="rect">
            <a:avLst/>
          </a:prstGeom>
          <a:noFill/>
        </p:spPr>
        <p:txBody>
          <a:bodyPr wrap="square">
            <a:spAutoFit/>
          </a:bodyPr>
          <a:lstStyle/>
          <a:p>
            <a:r>
              <a:rPr lang="vi-VN" altLang="en-US" sz="1800" b="0" dirty="0">
                <a:latin typeface="Times New Roman" panose="02020603050405020304" pitchFamily="18" charset="0"/>
                <a:cs typeface="Times New Roman" panose="02020603050405020304" pitchFamily="18" charset="0"/>
              </a:rPr>
              <a:t>11. Chỉ sử dụng những vật dụng làm bằng chất liệu chống tĩnh điện khi tiếp xúc trực tiếp với bản mạch, sản phẩm... như </a:t>
            </a:r>
            <a:r>
              <a:rPr lang="vi-VN" altLang="en-US" sz="1800" b="0" dirty="0">
                <a:solidFill>
                  <a:srgbClr val="FF0000"/>
                </a:solidFill>
                <a:latin typeface="Times New Roman" panose="02020603050405020304" pitchFamily="18" charset="0"/>
                <a:cs typeface="Times New Roman" panose="02020603050405020304" pitchFamily="18" charset="0"/>
              </a:rPr>
              <a:t>: nhíp tĩnh điện, kìm tĩnh điện, bàn chải tĩnh điện, băng dính tĩnh điện.....</a:t>
            </a:r>
            <a:endParaRPr lang="en-US" dirty="0"/>
          </a:p>
        </p:txBody>
      </p:sp>
      <p:pic>
        <p:nvPicPr>
          <p:cNvPr id="10" name="Picture 9">
            <a:extLst>
              <a:ext uri="{FF2B5EF4-FFF2-40B4-BE49-F238E27FC236}">
                <a16:creationId xmlns:a16="http://schemas.microsoft.com/office/drawing/2014/main" id="{E29EE6C7-17F4-A72A-EA37-B6B26256E46F}"/>
              </a:ext>
            </a:extLst>
          </p:cNvPr>
          <p:cNvPicPr>
            <a:picLocks noChangeAspect="1"/>
          </p:cNvPicPr>
          <p:nvPr/>
        </p:nvPicPr>
        <p:blipFill>
          <a:blip r:embed="rId2"/>
          <a:stretch>
            <a:fillRect/>
          </a:stretch>
        </p:blipFill>
        <p:spPr>
          <a:xfrm>
            <a:off x="3428643" y="1059688"/>
            <a:ext cx="1885657" cy="2069624"/>
          </a:xfrm>
          <a:prstGeom prst="rect">
            <a:avLst/>
          </a:prstGeom>
        </p:spPr>
      </p:pic>
      <p:pic>
        <p:nvPicPr>
          <p:cNvPr id="12" name="Picture 11">
            <a:extLst>
              <a:ext uri="{FF2B5EF4-FFF2-40B4-BE49-F238E27FC236}">
                <a16:creationId xmlns:a16="http://schemas.microsoft.com/office/drawing/2014/main" id="{4180B672-CC9D-4E28-1F45-52997A792928}"/>
              </a:ext>
            </a:extLst>
          </p:cNvPr>
          <p:cNvPicPr>
            <a:picLocks noChangeAspect="1"/>
          </p:cNvPicPr>
          <p:nvPr/>
        </p:nvPicPr>
        <p:blipFill>
          <a:blip r:embed="rId3"/>
          <a:stretch>
            <a:fillRect/>
          </a:stretch>
        </p:blipFill>
        <p:spPr>
          <a:xfrm>
            <a:off x="6096000" y="1153970"/>
            <a:ext cx="2147708" cy="2051542"/>
          </a:xfrm>
          <a:prstGeom prst="rect">
            <a:avLst/>
          </a:prstGeom>
        </p:spPr>
      </p:pic>
      <p:pic>
        <p:nvPicPr>
          <p:cNvPr id="14" name="Picture 13">
            <a:extLst>
              <a:ext uri="{FF2B5EF4-FFF2-40B4-BE49-F238E27FC236}">
                <a16:creationId xmlns:a16="http://schemas.microsoft.com/office/drawing/2014/main" id="{C93F7298-2F3E-52BA-A4C2-57AE0D8F1FF6}"/>
              </a:ext>
            </a:extLst>
          </p:cNvPr>
          <p:cNvPicPr>
            <a:picLocks noChangeAspect="1"/>
          </p:cNvPicPr>
          <p:nvPr/>
        </p:nvPicPr>
        <p:blipFill>
          <a:blip r:embed="rId4"/>
          <a:stretch>
            <a:fillRect/>
          </a:stretch>
        </p:blipFill>
        <p:spPr>
          <a:xfrm>
            <a:off x="194852" y="1153970"/>
            <a:ext cx="3018886" cy="2142857"/>
          </a:xfrm>
          <a:prstGeom prst="rect">
            <a:avLst/>
          </a:prstGeom>
        </p:spPr>
      </p:pic>
    </p:spTree>
    <p:extLst>
      <p:ext uri="{BB962C8B-B14F-4D97-AF65-F5344CB8AC3E}">
        <p14:creationId xmlns:p14="http://schemas.microsoft.com/office/powerpoint/2010/main" val="28294181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C95147-CC10-3320-5104-1D7D627BEC6E}"/>
              </a:ext>
            </a:extLst>
          </p:cNvPr>
          <p:cNvSpPr txBox="1"/>
          <p:nvPr/>
        </p:nvSpPr>
        <p:spPr>
          <a:xfrm>
            <a:off x="152400" y="152400"/>
            <a:ext cx="8839200" cy="1200329"/>
          </a:xfrm>
          <a:prstGeom prst="rect">
            <a:avLst/>
          </a:prstGeom>
          <a:noFill/>
        </p:spPr>
        <p:txBody>
          <a:bodyPr wrap="square">
            <a:spAutoFit/>
          </a:bodyPr>
          <a:lstStyle/>
          <a:p>
            <a:r>
              <a:rPr lang="vi-VN" altLang="en-US" sz="1800" b="0" dirty="0">
                <a:latin typeface="Times New Roman" panose="02020603050405020304" pitchFamily="18" charset="0"/>
                <a:cs typeface="Times New Roman" panose="02020603050405020304" pitchFamily="18" charset="0"/>
              </a:rPr>
              <a:t>12. Khi sử dụng quạt ion phải kiểm tra xem bên trong quạt có </a:t>
            </a:r>
            <a:r>
              <a:rPr lang="vi-VN" altLang="en-US" sz="1800" b="0" dirty="0">
                <a:solidFill>
                  <a:srgbClr val="FF0000"/>
                </a:solidFill>
                <a:latin typeface="Times New Roman" panose="02020603050405020304" pitchFamily="18" charset="0"/>
                <a:cs typeface="Times New Roman" panose="02020603050405020304" pitchFamily="18" charset="0"/>
              </a:rPr>
              <a:t>bộ phát ion </a:t>
            </a:r>
            <a:r>
              <a:rPr lang="vi-VN" altLang="en-US" sz="1800" b="0" dirty="0">
                <a:latin typeface="Times New Roman" panose="02020603050405020304" pitchFamily="18" charset="0"/>
                <a:cs typeface="Times New Roman" panose="02020603050405020304" pitchFamily="18" charset="0"/>
              </a:rPr>
              <a:t>không , và phải để hướng gió của quạt </a:t>
            </a:r>
            <a:r>
              <a:rPr lang="vi-VN" altLang="en-US" sz="1800" b="0" dirty="0">
                <a:solidFill>
                  <a:srgbClr val="FF0000"/>
                </a:solidFill>
                <a:latin typeface="Times New Roman" panose="02020603050405020304" pitchFamily="18" charset="0"/>
                <a:cs typeface="Times New Roman" panose="02020603050405020304" pitchFamily="18" charset="0"/>
              </a:rPr>
              <a:t>hướng vào bảng mạch, sản phẩm</a:t>
            </a:r>
            <a:r>
              <a:rPr lang="vi-VN" altLang="en-US" sz="1800" b="0">
                <a:solidFill>
                  <a:srgbClr val="FF0000"/>
                </a:solidFill>
                <a:latin typeface="Times New Roman" panose="02020603050405020304" pitchFamily="18" charset="0"/>
                <a:cs typeface="Times New Roman" panose="02020603050405020304" pitchFamily="18" charset="0"/>
              </a:rPr>
              <a:t>. </a:t>
            </a:r>
            <a:r>
              <a:rPr lang="vi-VN" altLang="en-US">
                <a:solidFill>
                  <a:schemeClr val="tx1"/>
                </a:solidFill>
                <a:latin typeface="Times New Roman" panose="02020603050405020304" pitchFamily="18" charset="0"/>
                <a:cs typeface="Times New Roman" panose="02020603050405020304" pitchFamily="18" charset="0"/>
              </a:rPr>
              <a:t>Trong quá trình làm việc bắt buộc phải</a:t>
            </a:r>
            <a:r>
              <a:rPr lang="vi-VN" altLang="en-US">
                <a:solidFill>
                  <a:srgbClr val="FF0000"/>
                </a:solidFill>
                <a:latin typeface="Times New Roman" panose="02020603050405020304" pitchFamily="18" charset="0"/>
                <a:cs typeface="Times New Roman" panose="02020603050405020304" pitchFamily="18" charset="0"/>
              </a:rPr>
              <a:t> bật quạt </a:t>
            </a:r>
            <a:r>
              <a:rPr lang="vi-VN" altLang="en-US">
                <a:solidFill>
                  <a:schemeClr val="tx1"/>
                </a:solidFill>
                <a:latin typeface="Times New Roman" panose="02020603050405020304" pitchFamily="18" charset="0"/>
                <a:cs typeface="Times New Roman" panose="02020603050405020304" pitchFamily="18" charset="0"/>
              </a:rPr>
              <a:t>và duy trì</a:t>
            </a:r>
            <a:r>
              <a:rPr lang="vi-VN" altLang="en-US" sz="1800" b="0">
                <a:solidFill>
                  <a:schemeClr val="tx1"/>
                </a:solidFill>
                <a:latin typeface="Times New Roman" panose="02020603050405020304" pitchFamily="18" charset="0"/>
                <a:cs typeface="Times New Roman" panose="02020603050405020304" pitchFamily="18" charset="0"/>
              </a:rPr>
              <a:t> khoảng </a:t>
            </a:r>
            <a:r>
              <a:rPr lang="vi-VN" altLang="en-US" sz="1800" b="0" dirty="0">
                <a:latin typeface="Times New Roman" panose="02020603050405020304" pitchFamily="18" charset="0"/>
                <a:cs typeface="Times New Roman" panose="02020603050405020304" pitchFamily="18" charset="0"/>
              </a:rPr>
              <a:t>cách từ quạt tới bảng mạch </a:t>
            </a:r>
            <a:r>
              <a:rPr lang="vi-VN" altLang="en-US" sz="1800" b="0" dirty="0">
                <a:solidFill>
                  <a:srgbClr val="FF0000"/>
                </a:solidFill>
                <a:latin typeface="Times New Roman" panose="02020603050405020304" pitchFamily="18" charset="0"/>
                <a:cs typeface="Times New Roman" panose="02020603050405020304" pitchFamily="18" charset="0"/>
              </a:rPr>
              <a:t>trong vòng 30 cm</a:t>
            </a:r>
            <a:br>
              <a:rPr lang="vi-VN" altLang="en-US" sz="1800" b="0" dirty="0">
                <a:latin typeface="Times New Roman" panose="02020603050405020304" pitchFamily="18" charset="0"/>
                <a:cs typeface="Times New Roman" panose="02020603050405020304" pitchFamily="18" charset="0"/>
              </a:rPr>
            </a:br>
            <a:endParaRPr lang="en-US" dirty="0"/>
          </a:p>
        </p:txBody>
      </p:sp>
      <p:pic>
        <p:nvPicPr>
          <p:cNvPr id="6" name="圖片 4">
            <a:extLst>
              <a:ext uri="{FF2B5EF4-FFF2-40B4-BE49-F238E27FC236}">
                <a16:creationId xmlns:a16="http://schemas.microsoft.com/office/drawing/2014/main" id="{69468308-4FAE-0DAD-9A7C-95D83C97FB7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2725" y="1071563"/>
            <a:ext cx="8880475" cy="358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7">
            <a:extLst>
              <a:ext uri="{FF2B5EF4-FFF2-40B4-BE49-F238E27FC236}">
                <a16:creationId xmlns:a16="http://schemas.microsoft.com/office/drawing/2014/main" id="{1002ABE2-2C60-F50F-8A42-55AE6738FE5D}"/>
              </a:ext>
            </a:extLst>
          </p:cNvPr>
          <p:cNvSpPr>
            <a:spLocks noChangeArrowheads="1"/>
          </p:cNvSpPr>
          <p:nvPr/>
        </p:nvSpPr>
        <p:spPr bwMode="auto">
          <a:xfrm>
            <a:off x="3048000" y="3395550"/>
            <a:ext cx="2484438" cy="1028700"/>
          </a:xfrm>
          <a:prstGeom prst="rect">
            <a:avLst/>
          </a:prstGeom>
          <a:noFill/>
          <a:ln w="19050" algn="ctr">
            <a:solidFill>
              <a:srgbClr val="FF0000"/>
            </a:solidFill>
            <a:round/>
            <a:headEnd/>
            <a:tailEnd/>
          </a:ln>
        </p:spPr>
        <p:txBody>
          <a:bodyPr lIns="0" tIns="0" rIns="0" bIns="0"/>
          <a:lstStyle>
            <a:lvl1pPr>
              <a:defRPr sz="4000" b="1">
                <a:solidFill>
                  <a:schemeClr val="tx1"/>
                </a:solidFill>
                <a:latin typeface="Arial" panose="020B0604020202020204" pitchFamily="34" charset="0"/>
                <a:cs typeface="Arial" panose="020B0604020202020204" pitchFamily="34" charset="0"/>
              </a:defRPr>
            </a:lvl1pPr>
            <a:lvl2pPr marL="742950" indent="-285750">
              <a:defRPr sz="4000" b="1">
                <a:solidFill>
                  <a:schemeClr val="tx1"/>
                </a:solidFill>
                <a:latin typeface="Arial" panose="020B0604020202020204" pitchFamily="34" charset="0"/>
                <a:cs typeface="Arial" panose="020B0604020202020204" pitchFamily="34" charset="0"/>
              </a:defRPr>
            </a:lvl2pPr>
            <a:lvl3pPr marL="1143000" indent="-228600">
              <a:defRPr sz="4000" b="1">
                <a:solidFill>
                  <a:schemeClr val="tx1"/>
                </a:solidFill>
                <a:latin typeface="Arial" panose="020B0604020202020204" pitchFamily="34" charset="0"/>
                <a:cs typeface="Arial" panose="020B0604020202020204" pitchFamily="34" charset="0"/>
              </a:defRPr>
            </a:lvl3pPr>
            <a:lvl4pPr marL="1600200" indent="-228600">
              <a:defRPr sz="4000" b="1">
                <a:solidFill>
                  <a:schemeClr val="tx1"/>
                </a:solidFill>
                <a:latin typeface="Arial" panose="020B0604020202020204" pitchFamily="34" charset="0"/>
                <a:cs typeface="Arial" panose="020B0604020202020204" pitchFamily="34" charset="0"/>
              </a:defRPr>
            </a:lvl4pPr>
            <a:lvl5pPr marL="2057400" indent="-228600">
              <a:defRPr sz="40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9pPr>
          </a:lstStyle>
          <a:p>
            <a:pPr eaLnBrk="1" hangingPunct="1">
              <a:spcBef>
                <a:spcPct val="20000"/>
              </a:spcBef>
              <a:defRPr/>
            </a:pPr>
            <a:r>
              <a:rPr lang="en-US" altLang="zh-CN" sz="1800" dirty="0" err="1">
                <a:solidFill>
                  <a:srgbClr val="FF0000"/>
                </a:solidFill>
                <a:highlight>
                  <a:srgbClr val="FFFF00"/>
                </a:highlight>
                <a:latin typeface="Times New Roman" panose="02020603050405020304" pitchFamily="18" charset="0"/>
                <a:ea typeface="Arial Unicode MS" panose="020B0604020202020204" pitchFamily="34" charset="-120"/>
                <a:cs typeface="Times New Roman" panose="02020603050405020304" pitchFamily="18" charset="0"/>
              </a:rPr>
              <a:t>Cửa</a:t>
            </a:r>
            <a:r>
              <a:rPr lang="en-US" altLang="zh-CN" sz="1800" dirty="0">
                <a:solidFill>
                  <a:srgbClr val="FF0000"/>
                </a:solidFill>
                <a:highlight>
                  <a:srgbClr val="FFFF00"/>
                </a:highlight>
                <a:latin typeface="Times New Roman" panose="02020603050405020304" pitchFamily="18" charset="0"/>
                <a:ea typeface="Arial Unicode MS" panose="020B0604020202020204" pitchFamily="34" charset="-120"/>
                <a:cs typeface="Times New Roman" panose="02020603050405020304" pitchFamily="18" charset="0"/>
              </a:rPr>
              <a:t> </a:t>
            </a:r>
            <a:r>
              <a:rPr lang="en-US" altLang="zh-CN" sz="1800" dirty="0" err="1">
                <a:solidFill>
                  <a:srgbClr val="FF0000"/>
                </a:solidFill>
                <a:highlight>
                  <a:srgbClr val="FFFF00"/>
                </a:highlight>
                <a:latin typeface="Times New Roman" panose="02020603050405020304" pitchFamily="18" charset="0"/>
                <a:ea typeface="Arial Unicode MS" panose="020B0604020202020204" pitchFamily="34" charset="-120"/>
                <a:cs typeface="Times New Roman" panose="02020603050405020304" pitchFamily="18" charset="0"/>
              </a:rPr>
              <a:t>quạt</a:t>
            </a:r>
            <a:r>
              <a:rPr lang="en-US" altLang="zh-CN" sz="1800" dirty="0">
                <a:solidFill>
                  <a:srgbClr val="FF0000"/>
                </a:solidFill>
                <a:highlight>
                  <a:srgbClr val="FFFF00"/>
                </a:highlight>
                <a:latin typeface="Times New Roman" panose="02020603050405020304" pitchFamily="18" charset="0"/>
                <a:ea typeface="Arial Unicode MS" panose="020B0604020202020204" pitchFamily="34" charset="-120"/>
                <a:cs typeface="Times New Roman" panose="02020603050405020304" pitchFamily="18" charset="0"/>
              </a:rPr>
              <a:t> </a:t>
            </a:r>
            <a:r>
              <a:rPr lang="en-US" altLang="zh-CN" sz="1800" dirty="0" err="1">
                <a:solidFill>
                  <a:srgbClr val="FF0000"/>
                </a:solidFill>
                <a:highlight>
                  <a:srgbClr val="FFFF00"/>
                </a:highlight>
                <a:latin typeface="Times New Roman" panose="02020603050405020304" pitchFamily="18" charset="0"/>
                <a:ea typeface="Arial Unicode MS" panose="020B0604020202020204" pitchFamily="34" charset="-120"/>
                <a:cs typeface="Times New Roman" panose="02020603050405020304" pitchFamily="18" charset="0"/>
              </a:rPr>
              <a:t>gió</a:t>
            </a:r>
            <a:r>
              <a:rPr lang="en-US" altLang="zh-CN" sz="1800" dirty="0">
                <a:solidFill>
                  <a:srgbClr val="FF0000"/>
                </a:solidFill>
                <a:highlight>
                  <a:srgbClr val="FFFF00"/>
                </a:highlight>
                <a:latin typeface="Times New Roman" panose="02020603050405020304" pitchFamily="18" charset="0"/>
                <a:ea typeface="Arial Unicode MS" panose="020B0604020202020204" pitchFamily="34" charset="-120"/>
                <a:cs typeface="Times New Roman" panose="02020603050405020304" pitchFamily="18" charset="0"/>
              </a:rPr>
              <a:t> </a:t>
            </a:r>
            <a:r>
              <a:rPr lang="en-US" altLang="zh-CN" sz="1800" dirty="0" err="1">
                <a:solidFill>
                  <a:srgbClr val="FF0000"/>
                </a:solidFill>
                <a:highlight>
                  <a:srgbClr val="FFFF00"/>
                </a:highlight>
                <a:latin typeface="Times New Roman" panose="02020603050405020304" pitchFamily="18" charset="0"/>
                <a:ea typeface="Arial Unicode MS" panose="020B0604020202020204" pitchFamily="34" charset="-120"/>
                <a:cs typeface="Times New Roman" panose="02020603050405020304" pitchFamily="18" charset="0"/>
              </a:rPr>
              <a:t>hướng</a:t>
            </a:r>
            <a:r>
              <a:rPr lang="en-US" altLang="zh-CN" sz="1800" dirty="0">
                <a:solidFill>
                  <a:srgbClr val="FF0000"/>
                </a:solidFill>
                <a:highlight>
                  <a:srgbClr val="FFFF00"/>
                </a:highlight>
                <a:latin typeface="Times New Roman" panose="02020603050405020304" pitchFamily="18" charset="0"/>
                <a:ea typeface="Arial Unicode MS" panose="020B0604020202020204" pitchFamily="34" charset="-120"/>
                <a:cs typeface="Times New Roman" panose="02020603050405020304" pitchFamily="18" charset="0"/>
              </a:rPr>
              <a:t> </a:t>
            </a:r>
            <a:r>
              <a:rPr lang="en-US" altLang="zh-CN" sz="1800" dirty="0" err="1">
                <a:solidFill>
                  <a:srgbClr val="FF0000"/>
                </a:solidFill>
                <a:highlight>
                  <a:srgbClr val="FFFF00"/>
                </a:highlight>
                <a:latin typeface="Times New Roman" panose="02020603050405020304" pitchFamily="18" charset="0"/>
                <a:ea typeface="Arial Unicode MS" panose="020B0604020202020204" pitchFamily="34" charset="-120"/>
                <a:cs typeface="Times New Roman" panose="02020603050405020304" pitchFamily="18" charset="0"/>
              </a:rPr>
              <a:t>về</a:t>
            </a:r>
            <a:r>
              <a:rPr lang="en-US" altLang="zh-CN" sz="1800" dirty="0">
                <a:solidFill>
                  <a:srgbClr val="FF0000"/>
                </a:solidFill>
                <a:highlight>
                  <a:srgbClr val="FFFF00"/>
                </a:highlight>
                <a:latin typeface="Times New Roman" panose="02020603050405020304" pitchFamily="18" charset="0"/>
                <a:ea typeface="Arial Unicode MS" panose="020B0604020202020204" pitchFamily="34" charset="-120"/>
                <a:cs typeface="Times New Roman" panose="02020603050405020304" pitchFamily="18" charset="0"/>
              </a:rPr>
              <a:t> </a:t>
            </a:r>
            <a:r>
              <a:rPr lang="en-US" altLang="zh-CN" sz="1800" dirty="0" err="1">
                <a:solidFill>
                  <a:srgbClr val="FF0000"/>
                </a:solidFill>
                <a:highlight>
                  <a:srgbClr val="FFFF00"/>
                </a:highlight>
                <a:latin typeface="Times New Roman" panose="02020603050405020304" pitchFamily="18" charset="0"/>
                <a:ea typeface="Arial Unicode MS" panose="020B0604020202020204" pitchFamily="34" charset="-120"/>
                <a:cs typeface="Times New Roman" panose="02020603050405020304" pitchFamily="18" charset="0"/>
              </a:rPr>
              <a:t>vật</a:t>
            </a:r>
            <a:r>
              <a:rPr lang="en-US" altLang="zh-CN" sz="1800" dirty="0">
                <a:solidFill>
                  <a:srgbClr val="FF0000"/>
                </a:solidFill>
                <a:highlight>
                  <a:srgbClr val="FFFF00"/>
                </a:highlight>
                <a:latin typeface="Times New Roman" panose="02020603050405020304" pitchFamily="18" charset="0"/>
                <a:ea typeface="Arial Unicode MS" panose="020B0604020202020204" pitchFamily="34" charset="-120"/>
                <a:cs typeface="Times New Roman" panose="02020603050405020304" pitchFamily="18" charset="0"/>
              </a:rPr>
              <a:t> </a:t>
            </a:r>
            <a:r>
              <a:rPr lang="en-US" altLang="zh-CN" sz="1800" dirty="0" err="1">
                <a:solidFill>
                  <a:srgbClr val="FF0000"/>
                </a:solidFill>
                <a:highlight>
                  <a:srgbClr val="FFFF00"/>
                </a:highlight>
                <a:latin typeface="Times New Roman" panose="02020603050405020304" pitchFamily="18" charset="0"/>
                <a:ea typeface="Arial Unicode MS" panose="020B0604020202020204" pitchFamily="34" charset="-120"/>
                <a:cs typeface="Times New Roman" panose="02020603050405020304" pitchFamily="18" charset="0"/>
              </a:rPr>
              <a:t>mẫn</a:t>
            </a:r>
            <a:r>
              <a:rPr lang="en-US" altLang="zh-CN" sz="1800" dirty="0">
                <a:solidFill>
                  <a:srgbClr val="FF0000"/>
                </a:solidFill>
                <a:highlight>
                  <a:srgbClr val="FFFF00"/>
                </a:highlight>
                <a:latin typeface="Times New Roman" panose="02020603050405020304" pitchFamily="18" charset="0"/>
                <a:ea typeface="Arial Unicode MS" panose="020B0604020202020204" pitchFamily="34" charset="-120"/>
                <a:cs typeface="Times New Roman" panose="02020603050405020304" pitchFamily="18" charset="0"/>
              </a:rPr>
              <a:t> </a:t>
            </a:r>
            <a:r>
              <a:rPr lang="en-US" altLang="zh-CN" sz="1800" dirty="0" err="1">
                <a:solidFill>
                  <a:srgbClr val="FF0000"/>
                </a:solidFill>
                <a:highlight>
                  <a:srgbClr val="FFFF00"/>
                </a:highlight>
                <a:latin typeface="Times New Roman" panose="02020603050405020304" pitchFamily="18" charset="0"/>
                <a:ea typeface="Arial Unicode MS" panose="020B0604020202020204" pitchFamily="34" charset="-120"/>
                <a:cs typeface="Times New Roman" panose="02020603050405020304" pitchFamily="18" charset="0"/>
              </a:rPr>
              <a:t>cảm</a:t>
            </a:r>
            <a:r>
              <a:rPr lang="en-US" altLang="zh-CN" sz="1800" dirty="0">
                <a:solidFill>
                  <a:srgbClr val="FF0000"/>
                </a:solidFill>
                <a:highlight>
                  <a:srgbClr val="FFFF00"/>
                </a:highlight>
                <a:latin typeface="Times New Roman" panose="02020603050405020304" pitchFamily="18" charset="0"/>
                <a:ea typeface="Arial Unicode MS" panose="020B0604020202020204" pitchFamily="34" charset="-120"/>
                <a:cs typeface="Times New Roman" panose="02020603050405020304" pitchFamily="18" charset="0"/>
              </a:rPr>
              <a:t>, </a:t>
            </a:r>
            <a:r>
              <a:rPr lang="en-US" altLang="zh-CN" sz="1800" dirty="0" err="1">
                <a:solidFill>
                  <a:srgbClr val="FF0000"/>
                </a:solidFill>
                <a:highlight>
                  <a:srgbClr val="FFFF00"/>
                </a:highlight>
                <a:latin typeface="Times New Roman" panose="02020603050405020304" pitchFamily="18" charset="0"/>
                <a:ea typeface="Arial Unicode MS" panose="020B0604020202020204" pitchFamily="34" charset="-120"/>
                <a:cs typeface="Times New Roman" panose="02020603050405020304" pitchFamily="18" charset="0"/>
              </a:rPr>
              <a:t>khoảng</a:t>
            </a:r>
            <a:r>
              <a:rPr lang="en-US" altLang="zh-CN" sz="1800" dirty="0">
                <a:solidFill>
                  <a:srgbClr val="FF0000"/>
                </a:solidFill>
                <a:highlight>
                  <a:srgbClr val="FFFF00"/>
                </a:highlight>
                <a:latin typeface="Times New Roman" panose="02020603050405020304" pitchFamily="18" charset="0"/>
                <a:ea typeface="Arial Unicode MS" panose="020B0604020202020204" pitchFamily="34" charset="-120"/>
                <a:cs typeface="Times New Roman" panose="02020603050405020304" pitchFamily="18" charset="0"/>
              </a:rPr>
              <a:t> </a:t>
            </a:r>
            <a:r>
              <a:rPr lang="en-US" altLang="zh-CN" sz="1800" dirty="0" err="1">
                <a:solidFill>
                  <a:srgbClr val="FF0000"/>
                </a:solidFill>
                <a:highlight>
                  <a:srgbClr val="FFFF00"/>
                </a:highlight>
                <a:latin typeface="Times New Roman" panose="02020603050405020304" pitchFamily="18" charset="0"/>
                <a:ea typeface="Arial Unicode MS" panose="020B0604020202020204" pitchFamily="34" charset="-120"/>
                <a:cs typeface="Times New Roman" panose="02020603050405020304" pitchFamily="18" charset="0"/>
              </a:rPr>
              <a:t>cách</a:t>
            </a:r>
            <a:r>
              <a:rPr lang="en-US" altLang="zh-CN" sz="1800" dirty="0">
                <a:solidFill>
                  <a:srgbClr val="FF0000"/>
                </a:solidFill>
                <a:highlight>
                  <a:srgbClr val="FFFF00"/>
                </a:highlight>
                <a:latin typeface="Times New Roman" panose="02020603050405020304" pitchFamily="18" charset="0"/>
                <a:ea typeface="Arial Unicode MS" panose="020B0604020202020204" pitchFamily="34" charset="-120"/>
                <a:cs typeface="Times New Roman" panose="02020603050405020304" pitchFamily="18" charset="0"/>
              </a:rPr>
              <a:t> </a:t>
            </a:r>
            <a:r>
              <a:rPr lang="en-US" altLang="zh-CN" sz="1800" dirty="0" err="1">
                <a:solidFill>
                  <a:srgbClr val="FF0000"/>
                </a:solidFill>
                <a:highlight>
                  <a:srgbClr val="FFFF00"/>
                </a:highlight>
                <a:latin typeface="Times New Roman" panose="02020603050405020304" pitchFamily="18" charset="0"/>
                <a:ea typeface="Arial Unicode MS" panose="020B0604020202020204" pitchFamily="34" charset="-120"/>
                <a:cs typeface="Times New Roman" panose="02020603050405020304" pitchFamily="18" charset="0"/>
              </a:rPr>
              <a:t>30cm</a:t>
            </a:r>
            <a:endParaRPr lang="en-US" altLang="zh-CN" sz="1800" dirty="0">
              <a:solidFill>
                <a:srgbClr val="FF0000"/>
              </a:solidFill>
              <a:highlight>
                <a:srgbClr val="FFFF00"/>
              </a:highlight>
              <a:latin typeface="Times New Roman" panose="02020603050405020304" pitchFamily="18" charset="0"/>
              <a:ea typeface="Arial Unicode MS" panose="020B0604020202020204" pitchFamily="34" charset="-120"/>
              <a:cs typeface="Times New Roman" panose="02020603050405020304" pitchFamily="18" charset="0"/>
            </a:endParaRPr>
          </a:p>
          <a:p>
            <a:pPr eaLnBrk="1" hangingPunct="1">
              <a:spcBef>
                <a:spcPct val="20000"/>
              </a:spcBef>
              <a:defRPr/>
            </a:pPr>
            <a:endParaRPr lang="zh-TW" altLang="en-US" sz="1800" dirty="0">
              <a:solidFill>
                <a:srgbClr val="FF0000"/>
              </a:solidFill>
              <a:latin typeface="Times New Roman" panose="02020603050405020304" pitchFamily="18" charset="0"/>
              <a:ea typeface="Arial Unicode MS" panose="020B0604020202020204" pitchFamily="34" charset="-120"/>
              <a:cs typeface="Times New Roman" panose="02020603050405020304" pitchFamily="18" charset="0"/>
            </a:endParaRPr>
          </a:p>
        </p:txBody>
      </p:sp>
    </p:spTree>
    <p:extLst>
      <p:ext uri="{BB962C8B-B14F-4D97-AF65-F5344CB8AC3E}">
        <p14:creationId xmlns:p14="http://schemas.microsoft.com/office/powerpoint/2010/main" val="6259743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480285-3EEC-EF53-2633-1BE4318BCCCA}"/>
              </a:ext>
            </a:extLst>
          </p:cNvPr>
          <p:cNvSpPr>
            <a:spLocks noGrp="1"/>
          </p:cNvSpPr>
          <p:nvPr>
            <p:ph type="title"/>
          </p:nvPr>
        </p:nvSpPr>
        <p:spPr>
          <a:xfrm>
            <a:off x="618490" y="234156"/>
            <a:ext cx="7763510" cy="984885"/>
          </a:xfrm>
        </p:spPr>
        <p:txBody>
          <a:bodyPr/>
          <a:lstStyle/>
          <a:p>
            <a:r>
              <a:rPr lang="vi-VN" dirty="0"/>
              <a:t>13.Các lỗi thường gặp trong sản xuất</a:t>
            </a:r>
            <a:endParaRPr lang="en-US" dirty="0"/>
          </a:p>
        </p:txBody>
      </p:sp>
      <p:graphicFrame>
        <p:nvGraphicFramePr>
          <p:cNvPr id="5" name="Table 13">
            <a:extLst>
              <a:ext uri="{FF2B5EF4-FFF2-40B4-BE49-F238E27FC236}">
                <a16:creationId xmlns:a16="http://schemas.microsoft.com/office/drawing/2014/main" id="{022BC1F6-D6BC-1029-94FE-E48C5F72871B}"/>
              </a:ext>
            </a:extLst>
          </p:cNvPr>
          <p:cNvGraphicFramePr>
            <a:graphicFrameLocks noGrp="1"/>
          </p:cNvGraphicFramePr>
          <p:nvPr>
            <p:extLst>
              <p:ext uri="{D42A27DB-BD31-4B8C-83A1-F6EECF244321}">
                <p14:modId xmlns:p14="http://schemas.microsoft.com/office/powerpoint/2010/main" val="449029056"/>
              </p:ext>
            </p:extLst>
          </p:nvPr>
        </p:nvGraphicFramePr>
        <p:xfrm>
          <a:off x="15240" y="1219200"/>
          <a:ext cx="9144000" cy="4179889"/>
        </p:xfrm>
        <a:graphic>
          <a:graphicData uri="http://schemas.openxmlformats.org/drawingml/2006/table">
            <a:tbl>
              <a:tblPr/>
              <a:tblGrid>
                <a:gridCol w="2995613">
                  <a:extLst>
                    <a:ext uri="{9D8B030D-6E8A-4147-A177-3AD203B41FA5}">
                      <a16:colId xmlns:a16="http://schemas.microsoft.com/office/drawing/2014/main" val="20000"/>
                    </a:ext>
                  </a:extLst>
                </a:gridCol>
                <a:gridCol w="2911475">
                  <a:extLst>
                    <a:ext uri="{9D8B030D-6E8A-4147-A177-3AD203B41FA5}">
                      <a16:colId xmlns:a16="http://schemas.microsoft.com/office/drawing/2014/main" val="20001"/>
                    </a:ext>
                  </a:extLst>
                </a:gridCol>
                <a:gridCol w="1183141">
                  <a:extLst>
                    <a:ext uri="{9D8B030D-6E8A-4147-A177-3AD203B41FA5}">
                      <a16:colId xmlns:a16="http://schemas.microsoft.com/office/drawing/2014/main" val="20002"/>
                    </a:ext>
                  </a:extLst>
                </a:gridCol>
                <a:gridCol w="2053771">
                  <a:extLst>
                    <a:ext uri="{9D8B030D-6E8A-4147-A177-3AD203B41FA5}">
                      <a16:colId xmlns:a16="http://schemas.microsoft.com/office/drawing/2014/main" val="20003"/>
                    </a:ext>
                  </a:extLst>
                </a:gridCol>
              </a:tblGrid>
              <a:tr h="822981">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0000"/>
                          </a:solidFill>
                          <a:effectLst/>
                          <a:latin typeface="Times" panose="02020603050405020304" pitchFamily="18" charset="0"/>
                          <a:ea typeface="Times" panose="02020603050405020304" pitchFamily="18" charset="0"/>
                          <a:cs typeface="Times" panose="02020603050405020304" pitchFamily="18" charset="0"/>
                        </a:rPr>
                        <a:t>Fail Picture</a:t>
                      </a: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FF"/>
                          </a:solidFill>
                          <a:effectLst/>
                          <a:latin typeface="Times" panose="02020603050405020304" pitchFamily="18" charset="0"/>
                          <a:ea typeface="Times" panose="02020603050405020304" pitchFamily="18" charset="0"/>
                          <a:cs typeface="Times" panose="02020603050405020304" pitchFamily="18" charset="0"/>
                        </a:rPr>
                        <a:t>OK Picture</a:t>
                      </a: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chemeClr val="tx1"/>
                          </a:solidFill>
                          <a:effectLst/>
                          <a:latin typeface="Times" panose="02020603050405020304" pitchFamily="18" charset="0"/>
                          <a:ea typeface="Times" panose="02020603050405020304" pitchFamily="18" charset="0"/>
                          <a:cs typeface="Times" panose="02020603050405020304" pitchFamily="18" charset="0"/>
                        </a:rPr>
                        <a:t>Explaination  /Giải thích </a:t>
                      </a: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809521">
                <a:tc rowSpan="4">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endParaRP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4">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endParaRP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What's problem</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Vấn đề </a:t>
                      </a: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Ghế không có xích tiếp đất</a:t>
                      </a: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23807">
                <a:tc vMerge="1">
                  <a:txBody>
                    <a:bodyPr/>
                    <a:lstStyle/>
                    <a:p>
                      <a:endParaRPr lang="en-US"/>
                    </a:p>
                  </a:txBody>
                  <a:tcPr/>
                </a:tc>
                <a:tc vMerge="1">
                  <a:txBody>
                    <a:bodyPr/>
                    <a:lstStyle/>
                    <a:p>
                      <a:endParaRPr lang="en-US"/>
                    </a:p>
                  </a:txBody>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Specification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Tiêu chuẩn</a:t>
                      </a: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Tất</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cả</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vật</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dụng</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ESD ở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nhà</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máy</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phải</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được</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nối</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đất</a:t>
                      </a:r>
                      <a:endPar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endParaRP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78675">
                <a:tc vMerge="1">
                  <a:txBody>
                    <a:bodyPr/>
                    <a:lstStyle/>
                    <a:p>
                      <a:endParaRPr lang="en-US"/>
                    </a:p>
                  </a:txBody>
                  <a:tcPr/>
                </a:tc>
                <a:tc vMerge="1">
                  <a:txBody>
                    <a:bodyPr/>
                    <a:lstStyle/>
                    <a:p>
                      <a:endParaRPr lang="en-US"/>
                    </a:p>
                  </a:txBody>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vi-VN"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Failure Effect</a:t>
                      </a:r>
                    </a:p>
                    <a:p>
                      <a:pPr marL="0" marR="0" lvl="0" indent="0" algn="l" defTabSz="914400" rtl="0" eaLnBrk="1" fontAlgn="base" latinLnBrk="0" hangingPunct="1">
                        <a:lnSpc>
                          <a:spcPct val="100000"/>
                        </a:lnSpc>
                        <a:spcBef>
                          <a:spcPct val="0"/>
                        </a:spcBef>
                        <a:spcAft>
                          <a:spcPct val="0"/>
                        </a:spcAft>
                        <a:buClrTx/>
                        <a:buSzTx/>
                        <a:buFontTx/>
                        <a:buNone/>
                        <a:tabLst/>
                      </a:pPr>
                      <a:r>
                        <a:rPr kumimoji="0" lang="vi-VN"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Ảnh hưởng lỗi</a:t>
                      </a:r>
                      <a:endPar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endParaRP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Không</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xả</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được</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tĩnh</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điện</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khi</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người</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ngồi</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trong</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quá</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trình</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thao</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tác</a:t>
                      </a:r>
                      <a:endPar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endParaRP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44905">
                <a:tc vMerge="1">
                  <a:txBody>
                    <a:bodyPr/>
                    <a:lstStyle/>
                    <a:p>
                      <a:endParaRPr lang="en-US"/>
                    </a:p>
                  </a:txBody>
                  <a:tcPr/>
                </a:tc>
                <a:tc vMerge="1">
                  <a:txBody>
                    <a:bodyPr/>
                    <a:lstStyle/>
                    <a:p>
                      <a:endParaRPr lang="en-US"/>
                    </a:p>
                  </a:txBody>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Corrective action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PP Khắc phục</a:t>
                      </a: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Kết</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nối</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xích</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tiếp</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đất</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cho</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ghế</a:t>
                      </a:r>
                      <a:endPar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Đinh</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kỳ</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kiểm</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tra</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vi-VN"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hà</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ng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tháng</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6" name="Picture 7">
            <a:extLst>
              <a:ext uri="{FF2B5EF4-FFF2-40B4-BE49-F238E27FC236}">
                <a16:creationId xmlns:a16="http://schemas.microsoft.com/office/drawing/2014/main" id="{7138A0E2-18F4-18D8-96E4-24E5F032BD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65" y="2179638"/>
            <a:ext cx="2646363" cy="262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a:extLst>
              <a:ext uri="{FF2B5EF4-FFF2-40B4-BE49-F238E27FC236}">
                <a16:creationId xmlns:a16="http://schemas.microsoft.com/office/drawing/2014/main" id="{307CC1DE-92E2-B534-06FB-F3CEC6AF6B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3728" y="2179638"/>
            <a:ext cx="2646362"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8">
            <a:extLst>
              <a:ext uri="{FF2B5EF4-FFF2-40B4-BE49-F238E27FC236}">
                <a16:creationId xmlns:a16="http://schemas.microsoft.com/office/drawing/2014/main" id="{2FFD39A8-0FAD-41D5-A241-70019DF9156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22862" y="1287461"/>
            <a:ext cx="361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9">
            <a:extLst>
              <a:ext uri="{FF2B5EF4-FFF2-40B4-BE49-F238E27FC236}">
                <a16:creationId xmlns:a16="http://schemas.microsoft.com/office/drawing/2014/main" id="{5590BBA9-D14B-13A4-65E2-72FD7C2E9E6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33600" y="1260473"/>
            <a:ext cx="396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1365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3BA85-8463-0499-4D91-D8BCF289F4ED}"/>
              </a:ext>
            </a:extLst>
          </p:cNvPr>
          <p:cNvSpPr>
            <a:spLocks noGrp="1"/>
          </p:cNvSpPr>
          <p:nvPr>
            <p:ph type="title"/>
          </p:nvPr>
        </p:nvSpPr>
        <p:spPr>
          <a:xfrm>
            <a:off x="618490" y="234156"/>
            <a:ext cx="7534910" cy="984885"/>
          </a:xfrm>
        </p:spPr>
        <p:txBody>
          <a:bodyPr/>
          <a:lstStyle/>
          <a:p>
            <a:r>
              <a:rPr lang="vi-VN" dirty="0"/>
              <a:t>13.Các lỗi thường gặp trong sản xuất</a:t>
            </a:r>
            <a:endParaRPr lang="en-US" dirty="0"/>
          </a:p>
        </p:txBody>
      </p:sp>
      <p:graphicFrame>
        <p:nvGraphicFramePr>
          <p:cNvPr id="3" name="Table 13">
            <a:extLst>
              <a:ext uri="{FF2B5EF4-FFF2-40B4-BE49-F238E27FC236}">
                <a16:creationId xmlns:a16="http://schemas.microsoft.com/office/drawing/2014/main" id="{20D795C7-8F25-F61D-0799-900648B41517}"/>
              </a:ext>
            </a:extLst>
          </p:cNvPr>
          <p:cNvGraphicFramePr>
            <a:graphicFrameLocks noGrp="1"/>
          </p:cNvGraphicFramePr>
          <p:nvPr/>
        </p:nvGraphicFramePr>
        <p:xfrm>
          <a:off x="0" y="1258888"/>
          <a:ext cx="9144000" cy="4324350"/>
        </p:xfrm>
        <a:graphic>
          <a:graphicData uri="http://schemas.openxmlformats.org/drawingml/2006/table">
            <a:tbl>
              <a:tblPr/>
              <a:tblGrid>
                <a:gridCol w="2994894">
                  <a:extLst>
                    <a:ext uri="{9D8B030D-6E8A-4147-A177-3AD203B41FA5}">
                      <a16:colId xmlns:a16="http://schemas.microsoft.com/office/drawing/2014/main" val="20000"/>
                    </a:ext>
                  </a:extLst>
                </a:gridCol>
                <a:gridCol w="2912819">
                  <a:extLst>
                    <a:ext uri="{9D8B030D-6E8A-4147-A177-3AD203B41FA5}">
                      <a16:colId xmlns:a16="http://schemas.microsoft.com/office/drawing/2014/main" val="20001"/>
                    </a:ext>
                  </a:extLst>
                </a:gridCol>
                <a:gridCol w="1205360">
                  <a:extLst>
                    <a:ext uri="{9D8B030D-6E8A-4147-A177-3AD203B41FA5}">
                      <a16:colId xmlns:a16="http://schemas.microsoft.com/office/drawing/2014/main" val="20002"/>
                    </a:ext>
                  </a:extLst>
                </a:gridCol>
                <a:gridCol w="2030927">
                  <a:extLst>
                    <a:ext uri="{9D8B030D-6E8A-4147-A177-3AD203B41FA5}">
                      <a16:colId xmlns:a16="http://schemas.microsoft.com/office/drawing/2014/main" val="20003"/>
                    </a:ext>
                  </a:extLst>
                </a:gridCol>
              </a:tblGrid>
              <a:tr h="874619">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0000"/>
                          </a:solidFill>
                          <a:effectLst/>
                          <a:latin typeface="Times" panose="02020603050405020304" pitchFamily="18" charset="0"/>
                          <a:ea typeface="Times" panose="02020603050405020304" pitchFamily="18" charset="0"/>
                          <a:cs typeface="Times" panose="02020603050405020304" pitchFamily="18" charset="0"/>
                        </a:rPr>
                        <a:t>Fail Picture</a:t>
                      </a: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FF"/>
                          </a:solidFill>
                          <a:effectLst/>
                          <a:latin typeface="Times" panose="02020603050405020304" pitchFamily="18" charset="0"/>
                          <a:ea typeface="Times" panose="02020603050405020304" pitchFamily="18" charset="0"/>
                          <a:cs typeface="Times" panose="02020603050405020304" pitchFamily="18" charset="0"/>
                        </a:rPr>
                        <a:t>OK Picture</a:t>
                      </a: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chemeClr val="tx1"/>
                          </a:solidFill>
                          <a:effectLst/>
                          <a:latin typeface="Times" panose="02020603050405020304" pitchFamily="18" charset="0"/>
                          <a:ea typeface="Times" panose="02020603050405020304" pitchFamily="18" charset="0"/>
                          <a:cs typeface="Times" panose="02020603050405020304" pitchFamily="18" charset="0"/>
                        </a:rPr>
                        <a:t>Explaination  /Giải thích </a:t>
                      </a: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841867">
                <a:tc rowSpan="4">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endParaRP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4">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endParaRP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What's problem</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Vấn</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đề</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Xích không chạm đất</a:t>
                      </a: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77439">
                <a:tc vMerge="1">
                  <a:txBody>
                    <a:bodyPr/>
                    <a:lstStyle/>
                    <a:p>
                      <a:endParaRPr lang="en-US"/>
                    </a:p>
                  </a:txBody>
                  <a:tcPr/>
                </a:tc>
                <a:tc vMerge="1">
                  <a:txBody>
                    <a:bodyPr/>
                    <a:lstStyle/>
                    <a:p>
                      <a:endParaRPr lang="en-US"/>
                    </a:p>
                  </a:txBody>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Specification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Tiêu</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chuẩn</a:t>
                      </a:r>
                      <a:endPar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endParaRP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err="1">
                          <a:ln>
                            <a:noFill/>
                          </a:ln>
                          <a:solidFill>
                            <a:schemeClr val="tx1"/>
                          </a:solidFill>
                          <a:effectLst/>
                          <a:latin typeface="Times" panose="02020603050405020304" pitchFamily="18" charset="0"/>
                          <a:cs typeface="Times New Roman" panose="02020603050405020304" pitchFamily="18" charset="0"/>
                        </a:rPr>
                        <a:t>chiều</a:t>
                      </a:r>
                      <a:r>
                        <a:rPr kumimoji="0" lang="en-US" altLang="en-US" sz="1400" b="0" i="0" u="none" strike="noStrike" cap="none" normalizeH="0" baseline="0">
                          <a:ln>
                            <a:noFill/>
                          </a:ln>
                          <a:solidFill>
                            <a:schemeClr val="tx1"/>
                          </a:solidFill>
                          <a:effectLst/>
                          <a:latin typeface="Times" panose="02020603050405020304" pitchFamily="18" charset="0"/>
                          <a:cs typeface="Times New Roman" panose="02020603050405020304" pitchFamily="18" charset="0"/>
                        </a:rPr>
                        <a:t> </a:t>
                      </a:r>
                      <a:r>
                        <a:rPr kumimoji="0" lang="en-US" altLang="en-US" sz="1400" b="0" i="0" u="none" strike="noStrike" cap="none" normalizeH="0" baseline="0" err="1">
                          <a:ln>
                            <a:noFill/>
                          </a:ln>
                          <a:solidFill>
                            <a:schemeClr val="tx1"/>
                          </a:solidFill>
                          <a:effectLst/>
                          <a:latin typeface="Times" panose="02020603050405020304" pitchFamily="18" charset="0"/>
                          <a:cs typeface="Times New Roman" panose="02020603050405020304" pitchFamily="18" charset="0"/>
                        </a:rPr>
                        <a:t>dài</a:t>
                      </a:r>
                      <a:r>
                        <a:rPr kumimoji="0" lang="en-US" altLang="en-US" sz="1400" b="0" i="0" u="none" strike="noStrike" cap="none" normalizeH="0" baseline="0">
                          <a:ln>
                            <a:noFill/>
                          </a:ln>
                          <a:solidFill>
                            <a:schemeClr val="tx1"/>
                          </a:solidFill>
                          <a:effectLst/>
                          <a:latin typeface="Times" panose="02020603050405020304" pitchFamily="18" charset="0"/>
                          <a:cs typeface="Times New Roman" panose="02020603050405020304" pitchFamily="18" charset="0"/>
                        </a:rPr>
                        <a:t> </a:t>
                      </a:r>
                      <a:r>
                        <a:rPr kumimoji="0" lang="en-US" altLang="en-US" sz="1400" b="0" i="0" u="none" strike="noStrike" cap="none" normalizeH="0" baseline="0" err="1">
                          <a:ln>
                            <a:noFill/>
                          </a:ln>
                          <a:solidFill>
                            <a:schemeClr val="tx1"/>
                          </a:solidFill>
                          <a:effectLst/>
                          <a:latin typeface="Times" panose="02020603050405020304" pitchFamily="18" charset="0"/>
                          <a:cs typeface="Times New Roman" panose="02020603050405020304" pitchFamily="18" charset="0"/>
                        </a:rPr>
                        <a:t>của</a:t>
                      </a:r>
                      <a:r>
                        <a:rPr kumimoji="0" lang="en-US" altLang="en-US" sz="1400" b="0" i="0" u="none" strike="noStrike" cap="none" normalizeH="0" baseline="0">
                          <a:ln>
                            <a:noFill/>
                          </a:ln>
                          <a:solidFill>
                            <a:schemeClr val="tx1"/>
                          </a:solidFill>
                          <a:effectLst/>
                          <a:latin typeface="Times" panose="02020603050405020304" pitchFamily="18" charset="0"/>
                          <a:cs typeface="Times New Roman" panose="02020603050405020304" pitchFamily="18" charset="0"/>
                        </a:rPr>
                        <a:t> </a:t>
                      </a:r>
                      <a:r>
                        <a:rPr kumimoji="0" lang="en-US" altLang="en-US" sz="1400" b="0" i="0" u="none" strike="noStrike" cap="none" normalizeH="0" baseline="0" err="1">
                          <a:ln>
                            <a:noFill/>
                          </a:ln>
                          <a:solidFill>
                            <a:schemeClr val="tx1"/>
                          </a:solidFill>
                          <a:effectLst/>
                          <a:latin typeface="Times" panose="02020603050405020304" pitchFamily="18" charset="0"/>
                          <a:cs typeface="Times New Roman" panose="02020603050405020304" pitchFamily="18" charset="0"/>
                        </a:rPr>
                        <a:t>xích</a:t>
                      </a:r>
                      <a:r>
                        <a:rPr kumimoji="0" lang="en-US" altLang="en-US" sz="1400" b="0" i="0" u="none" strike="noStrike" cap="none" normalizeH="0" baseline="0">
                          <a:ln>
                            <a:noFill/>
                          </a:ln>
                          <a:solidFill>
                            <a:schemeClr val="tx1"/>
                          </a:solidFill>
                          <a:effectLst/>
                          <a:latin typeface="Times" panose="02020603050405020304" pitchFamily="18" charset="0"/>
                          <a:cs typeface="Times New Roman" panose="02020603050405020304" pitchFamily="18" charset="0"/>
                        </a:rPr>
                        <a:t> </a:t>
                      </a:r>
                      <a:r>
                        <a:rPr kumimoji="0" lang="en-US" altLang="en-US" sz="1400" b="0" i="0" u="none" strike="noStrike" cap="none" normalizeH="0" baseline="0" err="1">
                          <a:ln>
                            <a:noFill/>
                          </a:ln>
                          <a:solidFill>
                            <a:schemeClr val="tx1"/>
                          </a:solidFill>
                          <a:effectLst/>
                          <a:latin typeface="Times" panose="02020603050405020304" pitchFamily="18" charset="0"/>
                          <a:cs typeface="Times New Roman" panose="02020603050405020304" pitchFamily="18" charset="0"/>
                        </a:rPr>
                        <a:t>nối</a:t>
                      </a:r>
                      <a:r>
                        <a:rPr kumimoji="0" lang="en-US" altLang="en-US" sz="1400" b="0" i="0" u="none" strike="noStrike" cap="none" normalizeH="0" baseline="0">
                          <a:ln>
                            <a:noFill/>
                          </a:ln>
                          <a:solidFill>
                            <a:schemeClr val="tx1"/>
                          </a:solidFill>
                          <a:effectLst/>
                          <a:latin typeface="Times" panose="02020603050405020304" pitchFamily="18" charset="0"/>
                          <a:cs typeface="Times New Roman" panose="02020603050405020304" pitchFamily="18" charset="0"/>
                        </a:rPr>
                        <a:t> </a:t>
                      </a:r>
                      <a:r>
                        <a:rPr kumimoji="0" lang="en-US" altLang="en-US" sz="1400" b="0" i="0" u="none" strike="noStrike" cap="none" normalizeH="0" baseline="0" err="1">
                          <a:ln>
                            <a:noFill/>
                          </a:ln>
                          <a:solidFill>
                            <a:schemeClr val="tx1"/>
                          </a:solidFill>
                          <a:effectLst/>
                          <a:latin typeface="Times" panose="02020603050405020304" pitchFamily="18" charset="0"/>
                          <a:cs typeface="Times New Roman" panose="02020603050405020304" pitchFamily="18" charset="0"/>
                        </a:rPr>
                        <a:t>đất</a:t>
                      </a:r>
                      <a:r>
                        <a:rPr kumimoji="0" lang="en-US" altLang="en-US" sz="1400" b="0" i="0" u="none" strike="noStrike" cap="none" normalizeH="0" baseline="0">
                          <a:ln>
                            <a:noFill/>
                          </a:ln>
                          <a:solidFill>
                            <a:schemeClr val="tx1"/>
                          </a:solidFill>
                          <a:effectLst/>
                          <a:latin typeface="Times" panose="02020603050405020304" pitchFamily="18" charset="0"/>
                          <a:cs typeface="Times New Roman" panose="02020603050405020304" pitchFamily="18" charset="0"/>
                        </a:rPr>
                        <a:t> </a:t>
                      </a:r>
                      <a:r>
                        <a:rPr kumimoji="0" lang="en-US" altLang="en-US" sz="1400" b="0" i="0" u="none" strike="noStrike" cap="none" normalizeH="0" baseline="0" err="1">
                          <a:ln>
                            <a:noFill/>
                          </a:ln>
                          <a:solidFill>
                            <a:schemeClr val="tx1"/>
                          </a:solidFill>
                          <a:effectLst/>
                          <a:latin typeface="Times" panose="02020603050405020304" pitchFamily="18" charset="0"/>
                          <a:cs typeface="Times New Roman" panose="02020603050405020304" pitchFamily="18" charset="0"/>
                        </a:rPr>
                        <a:t>cần</a:t>
                      </a:r>
                      <a:r>
                        <a:rPr kumimoji="0" lang="en-US" altLang="en-US" sz="1400" b="0" i="0" u="none" strike="noStrike" cap="none" normalizeH="0" baseline="0">
                          <a:ln>
                            <a:noFill/>
                          </a:ln>
                          <a:solidFill>
                            <a:schemeClr val="tx1"/>
                          </a:solidFill>
                          <a:effectLst/>
                          <a:latin typeface="Times" panose="02020603050405020304" pitchFamily="18" charset="0"/>
                          <a:cs typeface="Times New Roman" panose="02020603050405020304" pitchFamily="18" charset="0"/>
                        </a:rPr>
                        <a:t> </a:t>
                      </a:r>
                      <a:r>
                        <a:rPr kumimoji="0" lang="en-US" altLang="en-US" sz="1400" b="0" i="0" u="none" strike="noStrike" cap="none" normalizeH="0" baseline="0" err="1">
                          <a:ln>
                            <a:noFill/>
                          </a:ln>
                          <a:solidFill>
                            <a:schemeClr val="tx1"/>
                          </a:solidFill>
                          <a:effectLst/>
                          <a:latin typeface="Times" panose="02020603050405020304" pitchFamily="18" charset="0"/>
                          <a:cs typeface="Times New Roman" panose="02020603050405020304" pitchFamily="18" charset="0"/>
                        </a:rPr>
                        <a:t>tiếp</a:t>
                      </a:r>
                      <a:r>
                        <a:rPr kumimoji="0" lang="en-US" altLang="en-US" sz="1400" b="0" i="0" u="none" strike="noStrike" cap="none" normalizeH="0" baseline="0">
                          <a:ln>
                            <a:noFill/>
                          </a:ln>
                          <a:solidFill>
                            <a:schemeClr val="tx1"/>
                          </a:solidFill>
                          <a:effectLst/>
                          <a:latin typeface="Times" panose="02020603050405020304" pitchFamily="18" charset="0"/>
                          <a:cs typeface="Times New Roman" panose="02020603050405020304" pitchFamily="18" charset="0"/>
                        </a:rPr>
                        <a:t> </a:t>
                      </a:r>
                      <a:r>
                        <a:rPr kumimoji="0" lang="en-US" altLang="en-US" sz="1400" b="0" i="0" u="none" strike="noStrike" cap="none" normalizeH="0" baseline="0" err="1">
                          <a:ln>
                            <a:noFill/>
                          </a:ln>
                          <a:solidFill>
                            <a:schemeClr val="tx1"/>
                          </a:solidFill>
                          <a:effectLst/>
                          <a:latin typeface="Times" panose="02020603050405020304" pitchFamily="18" charset="0"/>
                          <a:cs typeface="Times New Roman" panose="02020603050405020304" pitchFamily="18" charset="0"/>
                        </a:rPr>
                        <a:t>xúc</a:t>
                      </a:r>
                      <a:r>
                        <a:rPr kumimoji="0" lang="en-US" altLang="en-US" sz="1400" b="0" i="0" u="none" strike="noStrike" cap="none" normalizeH="0" baseline="0">
                          <a:ln>
                            <a:noFill/>
                          </a:ln>
                          <a:solidFill>
                            <a:schemeClr val="tx1"/>
                          </a:solidFill>
                          <a:effectLst/>
                          <a:latin typeface="Times" panose="02020603050405020304" pitchFamily="18" charset="0"/>
                          <a:cs typeface="Times New Roman" panose="02020603050405020304" pitchFamily="18" charset="0"/>
                        </a:rPr>
                        <a:t> </a:t>
                      </a:r>
                      <a:r>
                        <a:rPr kumimoji="0" lang="en-US" altLang="en-US" sz="1400" b="0" i="0" u="none" strike="noStrike" cap="none" normalizeH="0" baseline="0" err="1">
                          <a:ln>
                            <a:noFill/>
                          </a:ln>
                          <a:solidFill>
                            <a:schemeClr val="tx1"/>
                          </a:solidFill>
                          <a:effectLst/>
                          <a:latin typeface="Times" panose="02020603050405020304" pitchFamily="18" charset="0"/>
                          <a:cs typeface="Times New Roman" panose="02020603050405020304" pitchFamily="18" charset="0"/>
                        </a:rPr>
                        <a:t>với</a:t>
                      </a:r>
                      <a:r>
                        <a:rPr kumimoji="0" lang="en-US" altLang="en-US" sz="1400" b="0" i="0" u="none" strike="noStrike" cap="none" normalizeH="0" baseline="0">
                          <a:ln>
                            <a:noFill/>
                          </a:ln>
                          <a:solidFill>
                            <a:schemeClr val="tx1"/>
                          </a:solidFill>
                          <a:effectLst/>
                          <a:latin typeface="Times" panose="02020603050405020304" pitchFamily="18" charset="0"/>
                          <a:cs typeface="Times New Roman" panose="02020603050405020304" pitchFamily="18" charset="0"/>
                        </a:rPr>
                        <a:t> </a:t>
                      </a:r>
                      <a:r>
                        <a:rPr kumimoji="0" lang="en-US" altLang="en-US" sz="1400" b="0" i="0" u="none" strike="noStrike" cap="none" normalizeH="0" baseline="0" err="1">
                          <a:ln>
                            <a:noFill/>
                          </a:ln>
                          <a:solidFill>
                            <a:schemeClr val="tx1"/>
                          </a:solidFill>
                          <a:effectLst/>
                          <a:latin typeface="Times" panose="02020603050405020304" pitchFamily="18" charset="0"/>
                          <a:cs typeface="Times New Roman" panose="02020603050405020304" pitchFamily="18" charset="0"/>
                        </a:rPr>
                        <a:t>mặt</a:t>
                      </a:r>
                      <a:r>
                        <a:rPr kumimoji="0" lang="en-US" altLang="en-US" sz="1400" b="0" i="0" u="none" strike="noStrike" cap="none" normalizeH="0" baseline="0">
                          <a:ln>
                            <a:noFill/>
                          </a:ln>
                          <a:solidFill>
                            <a:schemeClr val="tx1"/>
                          </a:solidFill>
                          <a:effectLst/>
                          <a:latin typeface="Times" panose="02020603050405020304" pitchFamily="18" charset="0"/>
                          <a:cs typeface="Times New Roman" panose="02020603050405020304" pitchFamily="18" charset="0"/>
                        </a:rPr>
                        <a:t> </a:t>
                      </a:r>
                      <a:r>
                        <a:rPr kumimoji="0" lang="en-US" altLang="en-US" sz="1400" b="0" i="0" u="none" strike="noStrike" cap="none" normalizeH="0" baseline="0" err="1">
                          <a:ln>
                            <a:noFill/>
                          </a:ln>
                          <a:solidFill>
                            <a:schemeClr val="tx1"/>
                          </a:solidFill>
                          <a:effectLst/>
                          <a:latin typeface="Times" panose="02020603050405020304" pitchFamily="18" charset="0"/>
                          <a:cs typeface="Times New Roman" panose="02020603050405020304" pitchFamily="18" charset="0"/>
                        </a:rPr>
                        <a:t>đất</a:t>
                      </a:r>
                      <a:r>
                        <a:rPr kumimoji="0" lang="en-US" altLang="en-US" sz="1400" b="0" i="0" u="none" strike="noStrike" cap="none" normalizeH="0" baseline="0">
                          <a:ln>
                            <a:noFill/>
                          </a:ln>
                          <a:solidFill>
                            <a:schemeClr val="tx1"/>
                          </a:solidFill>
                          <a:effectLst/>
                          <a:latin typeface="Times" panose="02020603050405020304" pitchFamily="18" charset="0"/>
                          <a:cs typeface="Times New Roman" panose="02020603050405020304" pitchFamily="18" charset="0"/>
                        </a:rPr>
                        <a:t> </a:t>
                      </a:r>
                      <a:r>
                        <a:rPr kumimoji="0" lang="en-US" altLang="en-US" sz="1400" b="0" i="0" u="none" strike="noStrike" cap="none" normalizeH="0" baseline="0" err="1">
                          <a:ln>
                            <a:noFill/>
                          </a:ln>
                          <a:solidFill>
                            <a:schemeClr val="tx1"/>
                          </a:solidFill>
                          <a:effectLst/>
                          <a:latin typeface="Times" panose="02020603050405020304" pitchFamily="18" charset="0"/>
                          <a:cs typeface="Times New Roman" panose="02020603050405020304" pitchFamily="18" charset="0"/>
                        </a:rPr>
                        <a:t>là</a:t>
                      </a:r>
                      <a:r>
                        <a:rPr kumimoji="0" lang="en-US" altLang="en-US" sz="1400" b="0" i="0" u="none" strike="noStrike" cap="none" normalizeH="0" baseline="0">
                          <a:ln>
                            <a:noFill/>
                          </a:ln>
                          <a:solidFill>
                            <a:schemeClr val="tx1"/>
                          </a:solidFill>
                          <a:effectLst/>
                          <a:latin typeface="Times" panose="02020603050405020304" pitchFamily="18" charset="0"/>
                          <a:cs typeface="Times New Roman" panose="02020603050405020304" pitchFamily="18" charset="0"/>
                        </a:rPr>
                        <a:t> 5 ~ 8cm</a:t>
                      </a:r>
                      <a:endPar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endParaRP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26232">
                <a:tc vMerge="1">
                  <a:txBody>
                    <a:bodyPr/>
                    <a:lstStyle/>
                    <a:p>
                      <a:endParaRPr lang="en-US"/>
                    </a:p>
                  </a:txBody>
                  <a:tcPr/>
                </a:tc>
                <a:tc vMerge="1">
                  <a:txBody>
                    <a:bodyPr/>
                    <a:lstStyle/>
                    <a:p>
                      <a:endParaRPr lang="en-US"/>
                    </a:p>
                  </a:txBody>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vi-VN"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Failure Effect</a:t>
                      </a:r>
                    </a:p>
                    <a:p>
                      <a:pPr marL="0" marR="0" lvl="0" indent="0" algn="l" defTabSz="914400" rtl="0" eaLnBrk="1" fontAlgn="base" latinLnBrk="0" hangingPunct="1">
                        <a:lnSpc>
                          <a:spcPct val="100000"/>
                        </a:lnSpc>
                        <a:spcBef>
                          <a:spcPct val="0"/>
                        </a:spcBef>
                        <a:spcAft>
                          <a:spcPct val="0"/>
                        </a:spcAft>
                        <a:buClrTx/>
                        <a:buSzTx/>
                        <a:buFontTx/>
                        <a:buNone/>
                        <a:tabLst/>
                      </a:pPr>
                      <a:r>
                        <a:rPr kumimoji="0" lang="vi-VN"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Ảnh hưởng lỗi</a:t>
                      </a:r>
                      <a:endPar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endParaRP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Không</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được</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xả</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tĩnh</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điện</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khi</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có</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vật</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ma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sát</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lên</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bền</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mặt</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004193">
                <a:tc vMerge="1">
                  <a:txBody>
                    <a:bodyPr/>
                    <a:lstStyle/>
                    <a:p>
                      <a:endParaRPr lang="en-US"/>
                    </a:p>
                  </a:txBody>
                  <a:tcPr/>
                </a:tc>
                <a:tc vMerge="1">
                  <a:txBody>
                    <a:bodyPr/>
                    <a:lstStyle/>
                    <a:p>
                      <a:endParaRPr lang="en-US"/>
                    </a:p>
                  </a:txBody>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Corrective action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PP Khắc phục</a:t>
                      </a: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Nối</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thêm</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xích</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bắn</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ốc</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cố</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định</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cho</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xe</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hoặc</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sử</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dụng</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bánh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xe</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bằng</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kim</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loại</a:t>
                      </a:r>
                      <a:endPar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Định</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kì</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kiểm</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tra</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4" name="Picture 18">
            <a:extLst>
              <a:ext uri="{FF2B5EF4-FFF2-40B4-BE49-F238E27FC236}">
                <a16:creationId xmlns:a16="http://schemas.microsoft.com/office/drawing/2014/main" id="{0BD4CA0D-BB57-4934-1974-396223E5033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08575" y="1274763"/>
            <a:ext cx="361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9">
            <a:extLst>
              <a:ext uri="{FF2B5EF4-FFF2-40B4-BE49-F238E27FC236}">
                <a16:creationId xmlns:a16="http://schemas.microsoft.com/office/drawing/2014/main" id="{CB76A6E4-66EE-6B11-0DC7-B1CEF0B50E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47888" y="1322388"/>
            <a:ext cx="396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a:extLst>
              <a:ext uri="{FF2B5EF4-FFF2-40B4-BE49-F238E27FC236}">
                <a16:creationId xmlns:a16="http://schemas.microsoft.com/office/drawing/2014/main" id="{E8B340CE-E755-BC88-1349-F8D8F991F1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25" y="2178050"/>
            <a:ext cx="2897188" cy="277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F1CBA8FB-C5AE-7E24-030B-DE7DE45405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3238" y="2174875"/>
            <a:ext cx="2827337" cy="277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6614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solidFill>
                  <a:srgbClr val="15155D"/>
                </a:solidFill>
                <a:latin typeface="Arial"/>
                <a:cs typeface="Arial"/>
              </a:rPr>
              <a:t>ESD</a:t>
            </a:r>
            <a:r>
              <a:rPr spc="-10" dirty="0">
                <a:solidFill>
                  <a:srgbClr val="15155D"/>
                </a:solidFill>
                <a:latin typeface="Arial"/>
                <a:cs typeface="Arial"/>
              </a:rPr>
              <a:t> </a:t>
            </a:r>
            <a:r>
              <a:rPr dirty="0">
                <a:solidFill>
                  <a:srgbClr val="15155D"/>
                </a:solidFill>
                <a:latin typeface="Arial"/>
                <a:cs typeface="Arial"/>
              </a:rPr>
              <a:t>là</a:t>
            </a:r>
            <a:r>
              <a:rPr spc="-10" dirty="0">
                <a:solidFill>
                  <a:srgbClr val="15155D"/>
                </a:solidFill>
                <a:latin typeface="Arial"/>
                <a:cs typeface="Arial"/>
              </a:rPr>
              <a:t> </a:t>
            </a:r>
            <a:r>
              <a:rPr spc="-25" dirty="0">
                <a:solidFill>
                  <a:srgbClr val="15155D"/>
                </a:solidFill>
                <a:latin typeface="Arial"/>
                <a:cs typeface="Arial"/>
              </a:rPr>
              <a:t>gì?</a:t>
            </a:r>
          </a:p>
        </p:txBody>
      </p:sp>
      <p:sp>
        <p:nvSpPr>
          <p:cNvPr id="4" name="object 4"/>
          <p:cNvSpPr txBox="1">
            <a:spLocks noGrp="1"/>
          </p:cNvSpPr>
          <p:nvPr>
            <p:ph type="sldNum" sz="quarter" idx="7"/>
          </p:nvPr>
        </p:nvSpPr>
        <p:spPr>
          <a:xfrm>
            <a:off x="8469630" y="6600594"/>
            <a:ext cx="266191" cy="209032"/>
          </a:xfrm>
          <a:prstGeom prst="rect">
            <a:avLst/>
          </a:prstGeom>
        </p:spPr>
        <p:txBody>
          <a:bodyPr vert="horz" wrap="square" lIns="0" tIns="24130" rIns="0" bIns="0" rtlCol="0">
            <a:spAutoFit/>
          </a:bodyPr>
          <a:lstStyle/>
          <a:p>
            <a:pPr marL="126364">
              <a:lnSpc>
                <a:spcPct val="100000"/>
              </a:lnSpc>
              <a:spcBef>
                <a:spcPts val="190"/>
              </a:spcBef>
            </a:pPr>
            <a:r>
              <a:rPr lang="en-US">
                <a:latin typeface="Microsoft JhengHei"/>
                <a:cs typeface="Microsoft JhengHei"/>
              </a:rPr>
              <a:t>2</a:t>
            </a:r>
            <a:endParaRPr dirty="0">
              <a:latin typeface="Microsoft JhengHei"/>
              <a:cs typeface="Microsoft JhengHei"/>
            </a:endParaRPr>
          </a:p>
        </p:txBody>
      </p:sp>
      <p:sp>
        <p:nvSpPr>
          <p:cNvPr id="6" name="TextBox 5">
            <a:extLst>
              <a:ext uri="{FF2B5EF4-FFF2-40B4-BE49-F238E27FC236}">
                <a16:creationId xmlns:a16="http://schemas.microsoft.com/office/drawing/2014/main" id="{F9F2B62D-DAD3-CFC6-B34C-EDB6699EAE37}"/>
              </a:ext>
            </a:extLst>
          </p:cNvPr>
          <p:cNvSpPr txBox="1"/>
          <p:nvPr/>
        </p:nvSpPr>
        <p:spPr>
          <a:xfrm>
            <a:off x="228599" y="2940179"/>
            <a:ext cx="8686800" cy="1477328"/>
          </a:xfrm>
          <a:prstGeom prst="rect">
            <a:avLst/>
          </a:prstGeom>
          <a:noFill/>
        </p:spPr>
        <p:txBody>
          <a:bodyPr wrap="square">
            <a:spAutoFit/>
          </a:bodyPr>
          <a:lstStyle/>
          <a:p>
            <a:r>
              <a:rPr lang="en-US" altLang="en-US" sz="1800" b="1" u="sng">
                <a:solidFill>
                  <a:srgbClr val="0000FF"/>
                </a:solidFill>
                <a:ea typeface="Times" panose="02020603050405020304" pitchFamily="18" charset="0"/>
                <a:cs typeface="Times" panose="02020603050405020304" pitchFamily="18" charset="0"/>
              </a:rPr>
              <a:t>Phóng </a:t>
            </a:r>
            <a:r>
              <a:rPr lang="vi-VN" altLang="en-US" sz="1800" b="1" u="sng">
                <a:solidFill>
                  <a:srgbClr val="0000FF"/>
                </a:solidFill>
                <a:ea typeface="Times" panose="02020603050405020304" pitchFamily="18" charset="0"/>
                <a:cs typeface="Times" panose="02020603050405020304" pitchFamily="18" charset="0"/>
              </a:rPr>
              <a:t>tĩnh điện ( ESD) </a:t>
            </a:r>
            <a:r>
              <a:rPr lang="vi-VN" altLang="en-US" sz="1800" b="1">
                <a:solidFill>
                  <a:srgbClr val="0000FF"/>
                </a:solidFill>
                <a:ea typeface="Times" panose="02020603050405020304" pitchFamily="18" charset="0"/>
                <a:cs typeface="Times" panose="02020603050405020304" pitchFamily="18" charset="0"/>
              </a:rPr>
              <a:t>:</a:t>
            </a:r>
            <a:r>
              <a:rPr lang="vi-VN" altLang="en-US" sz="1800">
                <a:solidFill>
                  <a:srgbClr val="333333"/>
                </a:solidFill>
                <a:ea typeface="Times" panose="02020603050405020304" pitchFamily="18" charset="0"/>
                <a:cs typeface="Times" panose="02020603050405020304" pitchFamily="18" charset="0"/>
              </a:rPr>
              <a:t> ESD là cách viết tắt của cụm từ “</a:t>
            </a:r>
            <a:r>
              <a:rPr lang="vi-VN" altLang="en-US" sz="1800">
                <a:solidFill>
                  <a:srgbClr val="FF0000"/>
                </a:solidFill>
                <a:ea typeface="Times" panose="02020603050405020304" pitchFamily="18" charset="0"/>
                <a:cs typeface="Times" panose="02020603050405020304" pitchFamily="18" charset="0"/>
              </a:rPr>
              <a:t>E</a:t>
            </a:r>
            <a:r>
              <a:rPr lang="vi-VN" altLang="en-US" sz="1800">
                <a:ea typeface="Times" panose="02020603050405020304" pitchFamily="18" charset="0"/>
                <a:cs typeface="Times" panose="02020603050405020304" pitchFamily="18" charset="0"/>
              </a:rPr>
              <a:t>lectro-</a:t>
            </a:r>
            <a:r>
              <a:rPr lang="vi-VN" altLang="en-US" sz="1800">
                <a:solidFill>
                  <a:srgbClr val="FF0000"/>
                </a:solidFill>
                <a:ea typeface="Times" panose="02020603050405020304" pitchFamily="18" charset="0"/>
                <a:cs typeface="Times" panose="02020603050405020304" pitchFamily="18" charset="0"/>
              </a:rPr>
              <a:t>S</a:t>
            </a:r>
            <a:r>
              <a:rPr lang="vi-VN" altLang="en-US" sz="1800">
                <a:solidFill>
                  <a:srgbClr val="333333"/>
                </a:solidFill>
                <a:ea typeface="Times" panose="02020603050405020304" pitchFamily="18" charset="0"/>
                <a:cs typeface="Times" panose="02020603050405020304" pitchFamily="18" charset="0"/>
              </a:rPr>
              <a:t>tatic </a:t>
            </a:r>
            <a:r>
              <a:rPr lang="vi-VN" altLang="en-US" sz="1800">
                <a:solidFill>
                  <a:srgbClr val="FF0000"/>
                </a:solidFill>
                <a:ea typeface="Times" panose="02020603050405020304" pitchFamily="18" charset="0"/>
                <a:cs typeface="Times" panose="02020603050405020304" pitchFamily="18" charset="0"/>
              </a:rPr>
              <a:t>D</a:t>
            </a:r>
            <a:r>
              <a:rPr lang="en-US" altLang="en-US" sz="1800">
                <a:solidFill>
                  <a:srgbClr val="333333"/>
                </a:solidFill>
                <a:ea typeface="Times" panose="02020603050405020304" pitchFamily="18" charset="0"/>
                <a:cs typeface="Times" panose="02020603050405020304" pitchFamily="18" charset="0"/>
              </a:rPr>
              <a:t>ischarge </a:t>
            </a:r>
            <a:r>
              <a:rPr lang="vi-VN" altLang="en-US" sz="1800">
                <a:solidFill>
                  <a:srgbClr val="333333"/>
                </a:solidFill>
                <a:ea typeface="Times" panose="02020603050405020304" pitchFamily="18" charset="0"/>
                <a:cs typeface="Times" panose="02020603050405020304" pitchFamily="18" charset="0"/>
              </a:rPr>
              <a:t>”. Đây là một hiện tượng phóng tĩnh điện giữa 2 vật tích điện khác nhau, được gây ra bởi quá trình cọ sát, tiếp xúc, </a:t>
            </a:r>
            <a:r>
              <a:rPr lang="en-US" sz="1800">
                <a:solidFill>
                  <a:srgbClr val="333333"/>
                </a:solidFill>
                <a:cs typeface="Times" panose="02020603050405020304" pitchFamily="18" charset="0"/>
              </a:rPr>
              <a:t>tách rời </a:t>
            </a:r>
            <a:r>
              <a:rPr lang="vi-VN" sz="1800">
                <a:solidFill>
                  <a:srgbClr val="333333"/>
                </a:solidFill>
                <a:cs typeface="Times" panose="02020603050405020304" pitchFamily="18" charset="0"/>
              </a:rPr>
              <a:t>, </a:t>
            </a:r>
            <a:r>
              <a:rPr lang="vi-VN" altLang="en-US" sz="1800">
                <a:solidFill>
                  <a:srgbClr val="333333"/>
                </a:solidFill>
                <a:cs typeface="Times" panose="02020603050405020304" pitchFamily="18" charset="0"/>
              </a:rPr>
              <a:t>sự </a:t>
            </a:r>
            <a:r>
              <a:rPr lang="vi-VN" altLang="en-US" sz="1800">
                <a:solidFill>
                  <a:srgbClr val="333333"/>
                </a:solidFill>
                <a:ea typeface="Times" panose="02020603050405020304" pitchFamily="18" charset="0"/>
                <a:cs typeface="Times" panose="02020603050405020304" pitchFamily="18" charset="0"/>
              </a:rPr>
              <a:t>cố chập điện , sự cố điện môi hay quá trình cảm ứng..... </a:t>
            </a:r>
            <a:br>
              <a:rPr lang="vi-VN" altLang="en-US" sz="1800">
                <a:solidFill>
                  <a:srgbClr val="333333"/>
                </a:solidFill>
                <a:ea typeface="Times" panose="02020603050405020304" pitchFamily="18" charset="0"/>
                <a:cs typeface="Times" panose="02020603050405020304" pitchFamily="18" charset="0"/>
              </a:rPr>
            </a:br>
            <a:endParaRPr lang="en-US"/>
          </a:p>
        </p:txBody>
      </p:sp>
      <p:sp>
        <p:nvSpPr>
          <p:cNvPr id="8" name="TextBox 7">
            <a:extLst>
              <a:ext uri="{FF2B5EF4-FFF2-40B4-BE49-F238E27FC236}">
                <a16:creationId xmlns:a16="http://schemas.microsoft.com/office/drawing/2014/main" id="{4535DCDA-A17F-3728-E2FC-960F5C6A0279}"/>
              </a:ext>
            </a:extLst>
          </p:cNvPr>
          <p:cNvSpPr txBox="1"/>
          <p:nvPr/>
        </p:nvSpPr>
        <p:spPr>
          <a:xfrm>
            <a:off x="228599" y="1382360"/>
            <a:ext cx="8686799" cy="923330"/>
          </a:xfrm>
          <a:prstGeom prst="rect">
            <a:avLst/>
          </a:prstGeom>
          <a:noFill/>
        </p:spPr>
        <p:txBody>
          <a:bodyPr wrap="square">
            <a:spAutoFit/>
          </a:bodyPr>
          <a:lstStyle/>
          <a:p>
            <a:pPr eaLnBrk="1" hangingPunct="1">
              <a:spcBef>
                <a:spcPct val="0"/>
              </a:spcBef>
              <a:defRPr/>
            </a:pPr>
            <a:r>
              <a:rPr lang="vi-VN" altLang="en-US" sz="1800" b="1" u="sng">
                <a:solidFill>
                  <a:srgbClr val="0000FF"/>
                </a:solidFill>
                <a:ea typeface="Times" panose="02020603050405020304" pitchFamily="18" charset="0"/>
                <a:cs typeface="Times" panose="02020603050405020304" pitchFamily="18" charset="0"/>
              </a:rPr>
              <a:t>Tĩnh điện</a:t>
            </a:r>
            <a:r>
              <a:rPr lang="vi-VN" altLang="en-US" sz="1800" b="1">
                <a:solidFill>
                  <a:srgbClr val="0000FF"/>
                </a:solidFill>
                <a:ea typeface="Times" panose="02020603050405020304" pitchFamily="18" charset="0"/>
                <a:cs typeface="Times" panose="02020603050405020304" pitchFamily="18" charset="0"/>
              </a:rPr>
              <a:t> :</a:t>
            </a:r>
            <a:r>
              <a:rPr lang="vi-VN" altLang="en-US" sz="1800">
                <a:solidFill>
                  <a:srgbClr val="333333"/>
                </a:solidFill>
                <a:ea typeface="Times" panose="02020603050405020304" pitchFamily="18" charset="0"/>
                <a:cs typeface="Times" panose="02020603050405020304" pitchFamily="18" charset="0"/>
              </a:rPr>
              <a:t>được định nghĩa là sự mất cân bằng điện tích trên bề mặt của vật liệu. Sự mất cân bằng điện tích này tạo ra điện trường và giá trị này có thể đo được và nó có thể ảnh hưởng tới các vật thể khác.</a:t>
            </a:r>
            <a:endParaRPr lang="en-US" altLang="en-US" sz="1800" dirty="0">
              <a:solidFill>
                <a:srgbClr val="333333"/>
              </a:solidFill>
              <a:ea typeface="Times" panose="02020603050405020304" pitchFamily="18" charset="0"/>
              <a:cs typeface="Times" panose="02020603050405020304" pitchFamily="18" charset="0"/>
            </a:endParaRPr>
          </a:p>
        </p:txBody>
      </p:sp>
      <p:sp>
        <p:nvSpPr>
          <p:cNvPr id="5" name="TextBox 4">
            <a:extLst>
              <a:ext uri="{FF2B5EF4-FFF2-40B4-BE49-F238E27FC236}">
                <a16:creationId xmlns:a16="http://schemas.microsoft.com/office/drawing/2014/main" id="{88647DCE-87F9-44CF-44E0-3077C3038BB4}"/>
              </a:ext>
            </a:extLst>
          </p:cNvPr>
          <p:cNvSpPr txBox="1"/>
          <p:nvPr/>
        </p:nvSpPr>
        <p:spPr>
          <a:xfrm>
            <a:off x="228599" y="4389433"/>
            <a:ext cx="8507222" cy="1200329"/>
          </a:xfrm>
          <a:prstGeom prst="rect">
            <a:avLst/>
          </a:prstGeom>
          <a:noFill/>
        </p:spPr>
        <p:txBody>
          <a:bodyPr wrap="square">
            <a:spAutoFit/>
          </a:bodyPr>
          <a:lstStyle/>
          <a:p>
            <a:pPr lvl="0" algn="l"/>
            <a:r>
              <a:rPr lang="en-US" altLang="zh-TW" b="1" u="sng">
                <a:solidFill>
                  <a:srgbClr val="0000FF"/>
                </a:solidFill>
                <a:cs typeface="Times" panose="02020603050405020304" pitchFamily="18" charset="0"/>
              </a:rPr>
              <a:t>EPA  - Khu vực bảo vệ tĩnh điện</a:t>
            </a:r>
            <a:endParaRPr lang="en-US" b="1" u="sng">
              <a:solidFill>
                <a:srgbClr val="0000FF"/>
              </a:solidFill>
              <a:cs typeface="Times" panose="02020603050405020304" pitchFamily="18" charset="0"/>
            </a:endParaRPr>
          </a:p>
          <a:p>
            <a:pPr lvl="0"/>
            <a:r>
              <a:rPr lang="en-US" altLang="zh-TW" sz="1200">
                <a:latin typeface="Times" panose="02020603050405020304" pitchFamily="18" charset="0"/>
                <a:ea typeface="Arial Unicode MS" panose="020B0604020202020204" pitchFamily="34" charset="-120"/>
                <a:cs typeface="Times" panose="02020603050405020304" pitchFamily="18" charset="0"/>
              </a:rPr>
              <a:t>   </a:t>
            </a:r>
            <a:r>
              <a:rPr lang="en-US" altLang="zh-TW">
                <a:latin typeface="Times" panose="02020603050405020304" pitchFamily="18" charset="0"/>
                <a:ea typeface="Arial Unicode MS" panose="020B0604020202020204" pitchFamily="34" charset="-120"/>
                <a:cs typeface="Times" panose="02020603050405020304" pitchFamily="18" charset="0"/>
              </a:rPr>
              <a:t>Khu vực EPA là khu vực kiểm tra, kho cạnh chuyền, kho điện tử, xưởng 97,98,99, phòng thí nghiệm điện tử IQC, trong khu vực EPA không có các vật thể không có liên quan tới công việc ( vật liệu cách điện).</a:t>
            </a:r>
            <a:endParaRPr lang="en-US"/>
          </a:p>
        </p:txBody>
      </p:sp>
    </p:spTree>
    <p:extLst>
      <p:ext uri="{BB962C8B-B14F-4D97-AF65-F5344CB8AC3E}">
        <p14:creationId xmlns:p14="http://schemas.microsoft.com/office/powerpoint/2010/main" val="3466522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FEB95-1A77-F565-0DBA-B6FDC24039D3}"/>
              </a:ext>
            </a:extLst>
          </p:cNvPr>
          <p:cNvSpPr>
            <a:spLocks noGrp="1"/>
          </p:cNvSpPr>
          <p:nvPr>
            <p:ph type="title"/>
          </p:nvPr>
        </p:nvSpPr>
        <p:spPr>
          <a:xfrm>
            <a:off x="618490" y="234156"/>
            <a:ext cx="7687310" cy="984885"/>
          </a:xfrm>
        </p:spPr>
        <p:txBody>
          <a:bodyPr/>
          <a:lstStyle/>
          <a:p>
            <a:r>
              <a:rPr lang="vi-VN" dirty="0"/>
              <a:t>13.Các lỗi thường gặp trong sản xuất</a:t>
            </a:r>
            <a:endParaRPr lang="en-US" dirty="0"/>
          </a:p>
        </p:txBody>
      </p:sp>
      <p:graphicFrame>
        <p:nvGraphicFramePr>
          <p:cNvPr id="3" name="Table 13">
            <a:extLst>
              <a:ext uri="{FF2B5EF4-FFF2-40B4-BE49-F238E27FC236}">
                <a16:creationId xmlns:a16="http://schemas.microsoft.com/office/drawing/2014/main" id="{3A4A9E70-9179-7128-BF4D-FD3BEC82B2C3}"/>
              </a:ext>
            </a:extLst>
          </p:cNvPr>
          <p:cNvGraphicFramePr>
            <a:graphicFrameLocks noGrp="1"/>
          </p:cNvGraphicFramePr>
          <p:nvPr/>
        </p:nvGraphicFramePr>
        <p:xfrm>
          <a:off x="0" y="985838"/>
          <a:ext cx="9020175" cy="3895725"/>
        </p:xfrm>
        <a:graphic>
          <a:graphicData uri="http://schemas.openxmlformats.org/drawingml/2006/table">
            <a:tbl>
              <a:tblPr/>
              <a:tblGrid>
                <a:gridCol w="2394857">
                  <a:extLst>
                    <a:ext uri="{9D8B030D-6E8A-4147-A177-3AD203B41FA5}">
                      <a16:colId xmlns:a16="http://schemas.microsoft.com/office/drawing/2014/main" val="20000"/>
                    </a:ext>
                  </a:extLst>
                </a:gridCol>
                <a:gridCol w="2786743">
                  <a:extLst>
                    <a:ext uri="{9D8B030D-6E8A-4147-A177-3AD203B41FA5}">
                      <a16:colId xmlns:a16="http://schemas.microsoft.com/office/drawing/2014/main" val="20001"/>
                    </a:ext>
                  </a:extLst>
                </a:gridCol>
                <a:gridCol w="1378857">
                  <a:extLst>
                    <a:ext uri="{9D8B030D-6E8A-4147-A177-3AD203B41FA5}">
                      <a16:colId xmlns:a16="http://schemas.microsoft.com/office/drawing/2014/main" val="20002"/>
                    </a:ext>
                  </a:extLst>
                </a:gridCol>
                <a:gridCol w="2459718">
                  <a:extLst>
                    <a:ext uri="{9D8B030D-6E8A-4147-A177-3AD203B41FA5}">
                      <a16:colId xmlns:a16="http://schemas.microsoft.com/office/drawing/2014/main" val="20003"/>
                    </a:ext>
                  </a:extLst>
                </a:gridCol>
              </a:tblGrid>
              <a:tr h="685440">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0000"/>
                          </a:solidFill>
                          <a:effectLst/>
                          <a:latin typeface="Times" panose="02020603050405020304" pitchFamily="18" charset="0"/>
                          <a:ea typeface="Times" panose="02020603050405020304" pitchFamily="18" charset="0"/>
                          <a:cs typeface="Times" panose="02020603050405020304" pitchFamily="18" charset="0"/>
                        </a:rPr>
                        <a:t>Fail Picture</a:t>
                      </a: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FF"/>
                          </a:solidFill>
                          <a:effectLst/>
                          <a:latin typeface="Times" panose="02020603050405020304" pitchFamily="18" charset="0"/>
                          <a:ea typeface="Times" panose="02020603050405020304" pitchFamily="18" charset="0"/>
                          <a:cs typeface="Times" panose="02020603050405020304" pitchFamily="18" charset="0"/>
                        </a:rPr>
                        <a:t>OK Picture</a:t>
                      </a: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err="1">
                          <a:ln>
                            <a:noFill/>
                          </a:ln>
                          <a:solidFill>
                            <a:schemeClr val="tx1"/>
                          </a:solidFill>
                          <a:effectLst/>
                          <a:latin typeface="Times" panose="02020603050405020304" pitchFamily="18" charset="0"/>
                          <a:ea typeface="Times" panose="02020603050405020304" pitchFamily="18" charset="0"/>
                          <a:cs typeface="Times" panose="02020603050405020304" pitchFamily="18" charset="0"/>
                        </a:rPr>
                        <a:t>Explaination</a:t>
                      </a:r>
                      <a:r>
                        <a:rPr kumimoji="0" lang="en-US" altLang="en-US" sz="2400" b="1" i="0" u="none" strike="noStrike" cap="none" normalizeH="0" baseline="0">
                          <a:ln>
                            <a:noFill/>
                          </a:ln>
                          <a:solidFill>
                            <a:schemeClr val="tx1"/>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2400" b="1" i="0" u="none" strike="noStrike" cap="none" normalizeH="0" baseline="0" err="1">
                          <a:ln>
                            <a:noFill/>
                          </a:ln>
                          <a:solidFill>
                            <a:schemeClr val="tx1"/>
                          </a:solidFill>
                          <a:effectLst/>
                          <a:latin typeface="Times" panose="02020603050405020304" pitchFamily="18" charset="0"/>
                          <a:ea typeface="Times" panose="02020603050405020304" pitchFamily="18" charset="0"/>
                          <a:cs typeface="Times" panose="02020603050405020304" pitchFamily="18" charset="0"/>
                        </a:rPr>
                        <a:t>Giải</a:t>
                      </a:r>
                      <a:r>
                        <a:rPr kumimoji="0" lang="en-US" altLang="en-US" sz="2400" b="1" i="0" u="none" strike="noStrike" cap="none" normalizeH="0" baseline="0">
                          <a:ln>
                            <a:noFill/>
                          </a:ln>
                          <a:solidFill>
                            <a:schemeClr val="tx1"/>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2400" b="1" i="0" u="none" strike="noStrike" cap="none" normalizeH="0" baseline="0" err="1">
                          <a:ln>
                            <a:noFill/>
                          </a:ln>
                          <a:solidFill>
                            <a:schemeClr val="tx1"/>
                          </a:solidFill>
                          <a:effectLst/>
                          <a:latin typeface="Times" panose="02020603050405020304" pitchFamily="18" charset="0"/>
                          <a:ea typeface="Times" panose="02020603050405020304" pitchFamily="18" charset="0"/>
                          <a:cs typeface="Times" panose="02020603050405020304" pitchFamily="18" charset="0"/>
                        </a:rPr>
                        <a:t>thích</a:t>
                      </a:r>
                      <a:r>
                        <a:rPr kumimoji="0" lang="en-US" altLang="en-US" sz="2400" b="1" i="0" u="none" strike="noStrike" cap="none" normalizeH="0" baseline="0">
                          <a:ln>
                            <a:noFill/>
                          </a:ln>
                          <a:solidFill>
                            <a:schemeClr val="tx1"/>
                          </a:solidFill>
                          <a:effectLst/>
                          <a:latin typeface="Times" panose="02020603050405020304" pitchFamily="18" charset="0"/>
                          <a:ea typeface="Times" panose="02020603050405020304" pitchFamily="18" charset="0"/>
                          <a:cs typeface="Times" panose="02020603050405020304" pitchFamily="18" charset="0"/>
                        </a:rPr>
                        <a:t> </a:t>
                      </a: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552503">
                <a:tc rowSpan="4">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4">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What's problem</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Vấn</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đề</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Tiếp đất cho thiết bị bị sai dây</a:t>
                      </a: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44982">
                <a:tc vMerge="1">
                  <a:txBody>
                    <a:bodyPr/>
                    <a:lstStyle/>
                    <a:p>
                      <a:endParaRPr lang="en-US"/>
                    </a:p>
                  </a:txBody>
                  <a:tcPr/>
                </a:tc>
                <a:tc vMerge="1">
                  <a:txBody>
                    <a:bodyPr/>
                    <a:lstStyle/>
                    <a:p>
                      <a:endParaRPr lang="en-US"/>
                    </a:p>
                  </a:txBody>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Specification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Tiêu chuẩn</a:t>
                      </a: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Thiết</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bị</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nối</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với</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dây</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màu</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xanh</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vàng</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Con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người</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đồ</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gá</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không</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điện</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nối</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với</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dây</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xanh</a:t>
                      </a:r>
                      <a:endPar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67818">
                <a:tc vMerge="1">
                  <a:txBody>
                    <a:bodyPr/>
                    <a:lstStyle/>
                    <a:p>
                      <a:endParaRPr lang="en-US"/>
                    </a:p>
                  </a:txBody>
                  <a:tcPr/>
                </a:tc>
                <a:tc vMerge="1">
                  <a:txBody>
                    <a:bodyPr/>
                    <a:lstStyle/>
                    <a:p>
                      <a:endParaRPr lang="en-US"/>
                    </a:p>
                  </a:txBody>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vi-VN"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Failure Effect</a:t>
                      </a:r>
                    </a:p>
                    <a:p>
                      <a:pPr marL="0" marR="0" lvl="0" indent="0" algn="l" defTabSz="914400" rtl="0" eaLnBrk="1" fontAlgn="base" latinLnBrk="0" hangingPunct="1">
                        <a:lnSpc>
                          <a:spcPct val="100000"/>
                        </a:lnSpc>
                        <a:spcBef>
                          <a:spcPct val="0"/>
                        </a:spcBef>
                        <a:spcAft>
                          <a:spcPct val="0"/>
                        </a:spcAft>
                        <a:buClrTx/>
                        <a:buSzTx/>
                        <a:buFontTx/>
                        <a:buNone/>
                        <a:tabLst/>
                      </a:pPr>
                      <a:r>
                        <a:rPr kumimoji="0" lang="vi-VN"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Ảnh hưởng lỗi</a:t>
                      </a:r>
                      <a:endPar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Hệ</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thống</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EQ3000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báo</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lỗi</a:t>
                      </a:r>
                      <a:endPar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Người</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thao</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tác</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có</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thể</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bị</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điện</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giật</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nếu</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máy</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bị</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rò</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điện</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áp</a:t>
                      </a:r>
                      <a:endPar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44982">
                <a:tc vMerge="1">
                  <a:txBody>
                    <a:bodyPr/>
                    <a:lstStyle/>
                    <a:p>
                      <a:endParaRPr lang="en-US"/>
                    </a:p>
                  </a:txBody>
                  <a:tcPr/>
                </a:tc>
                <a:tc vMerge="1">
                  <a:txBody>
                    <a:bodyPr/>
                    <a:lstStyle/>
                    <a:p>
                      <a:endParaRPr lang="en-US"/>
                    </a:p>
                  </a:txBody>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Corrective action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PP Khắc phục</a:t>
                      </a: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Kết</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nối</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lại</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và</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cố</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định</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mối</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nối</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bằng</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hàn</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hoặc</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bắt</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vít</a:t>
                      </a:r>
                      <a:endPar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4" name="Picture 18">
            <a:extLst>
              <a:ext uri="{FF2B5EF4-FFF2-40B4-BE49-F238E27FC236}">
                <a16:creationId xmlns:a16="http://schemas.microsoft.com/office/drawing/2014/main" id="{1530C76F-AD62-A7CE-82B8-0FD8958E1F6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1036638"/>
            <a:ext cx="361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9">
            <a:extLst>
              <a:ext uri="{FF2B5EF4-FFF2-40B4-BE49-F238E27FC236}">
                <a16:creationId xmlns:a16="http://schemas.microsoft.com/office/drawing/2014/main" id="{EF6F2B33-9621-9520-6B50-40C8E36ADC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74838" y="1036638"/>
            <a:ext cx="396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D0D95C02-AF39-A398-AD65-7BEC6E8E0A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33392" b="5544"/>
          <a:stretch>
            <a:fillRect/>
          </a:stretch>
        </p:blipFill>
        <p:spPr bwMode="auto">
          <a:xfrm>
            <a:off x="207963" y="1841500"/>
            <a:ext cx="2127250" cy="292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a:extLst>
              <a:ext uri="{FF2B5EF4-FFF2-40B4-BE49-F238E27FC236}">
                <a16:creationId xmlns:a16="http://schemas.microsoft.com/office/drawing/2014/main" id="{E2CA87E4-7761-456E-8435-8E5D581D55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3800" y="2203450"/>
            <a:ext cx="2597150" cy="230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07874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84C15-578B-9061-B432-FFCCCBC636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658F26-44D0-1BED-2C1E-F5AD86B9D7B7}"/>
              </a:ext>
            </a:extLst>
          </p:cNvPr>
          <p:cNvSpPr>
            <a:spLocks noGrp="1"/>
          </p:cNvSpPr>
          <p:nvPr>
            <p:ph type="title"/>
          </p:nvPr>
        </p:nvSpPr>
        <p:spPr>
          <a:xfrm>
            <a:off x="618490" y="234156"/>
            <a:ext cx="7687310" cy="984885"/>
          </a:xfrm>
        </p:spPr>
        <p:txBody>
          <a:bodyPr/>
          <a:lstStyle/>
          <a:p>
            <a:r>
              <a:rPr lang="vi-VN" dirty="0"/>
              <a:t>13.Các lỗi thường gặp trong sản xuất</a:t>
            </a:r>
            <a:endParaRPr lang="en-US" dirty="0"/>
          </a:p>
        </p:txBody>
      </p:sp>
      <p:graphicFrame>
        <p:nvGraphicFramePr>
          <p:cNvPr id="8" name="Table 13">
            <a:extLst>
              <a:ext uri="{FF2B5EF4-FFF2-40B4-BE49-F238E27FC236}">
                <a16:creationId xmlns:a16="http://schemas.microsoft.com/office/drawing/2014/main" id="{F0AEAA24-3C3D-C756-BBAC-7B588396C074}"/>
              </a:ext>
            </a:extLst>
          </p:cNvPr>
          <p:cNvGraphicFramePr>
            <a:graphicFrameLocks noGrp="1"/>
          </p:cNvGraphicFramePr>
          <p:nvPr>
            <p:extLst>
              <p:ext uri="{D42A27DB-BD31-4B8C-83A1-F6EECF244321}">
                <p14:modId xmlns:p14="http://schemas.microsoft.com/office/powerpoint/2010/main" val="1544687512"/>
              </p:ext>
            </p:extLst>
          </p:nvPr>
        </p:nvGraphicFramePr>
        <p:xfrm>
          <a:off x="0" y="1123951"/>
          <a:ext cx="9067800" cy="4519775"/>
        </p:xfrm>
        <a:graphic>
          <a:graphicData uri="http://schemas.openxmlformats.org/drawingml/2006/table">
            <a:tbl>
              <a:tblPr/>
              <a:tblGrid>
                <a:gridCol w="2969937">
                  <a:extLst>
                    <a:ext uri="{9D8B030D-6E8A-4147-A177-3AD203B41FA5}">
                      <a16:colId xmlns:a16="http://schemas.microsoft.com/office/drawing/2014/main" val="20000"/>
                    </a:ext>
                  </a:extLst>
                </a:gridCol>
                <a:gridCol w="2815135">
                  <a:extLst>
                    <a:ext uri="{9D8B030D-6E8A-4147-A177-3AD203B41FA5}">
                      <a16:colId xmlns:a16="http://schemas.microsoft.com/office/drawing/2014/main" val="20001"/>
                    </a:ext>
                  </a:extLst>
                </a:gridCol>
                <a:gridCol w="1268725">
                  <a:extLst>
                    <a:ext uri="{9D8B030D-6E8A-4147-A177-3AD203B41FA5}">
                      <a16:colId xmlns:a16="http://schemas.microsoft.com/office/drawing/2014/main" val="20002"/>
                    </a:ext>
                  </a:extLst>
                </a:gridCol>
                <a:gridCol w="2014003">
                  <a:extLst>
                    <a:ext uri="{9D8B030D-6E8A-4147-A177-3AD203B41FA5}">
                      <a16:colId xmlns:a16="http://schemas.microsoft.com/office/drawing/2014/main" val="20003"/>
                    </a:ext>
                  </a:extLst>
                </a:gridCol>
              </a:tblGrid>
              <a:tr h="844576">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0000"/>
                          </a:solidFill>
                          <a:effectLst/>
                          <a:latin typeface="Times" panose="02020603050405020304" pitchFamily="18" charset="0"/>
                          <a:ea typeface="Times" panose="02020603050405020304" pitchFamily="18" charset="0"/>
                          <a:cs typeface="Times" panose="02020603050405020304" pitchFamily="18" charset="0"/>
                        </a:rPr>
                        <a:t>Fail Picture</a:t>
                      </a: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FF"/>
                          </a:solidFill>
                          <a:effectLst/>
                          <a:latin typeface="Times" panose="02020603050405020304" pitchFamily="18" charset="0"/>
                          <a:ea typeface="Times" panose="02020603050405020304" pitchFamily="18" charset="0"/>
                          <a:cs typeface="Times" panose="02020603050405020304" pitchFamily="18" charset="0"/>
                        </a:rPr>
                        <a:t>OK Picture</a:t>
                      </a: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chemeClr val="tx1"/>
                          </a:solidFill>
                          <a:effectLst/>
                          <a:latin typeface="Times" panose="02020603050405020304" pitchFamily="18" charset="0"/>
                          <a:ea typeface="Times" panose="02020603050405020304" pitchFamily="18" charset="0"/>
                          <a:cs typeface="Times" panose="02020603050405020304" pitchFamily="18" charset="0"/>
                        </a:rPr>
                        <a:t>Explaination /Giải thích </a:t>
                      </a: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729061">
                <a:tc rowSpan="4">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4">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What's problem</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Vấn đề </a:t>
                      </a: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Sử</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dụng</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bang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dính</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trắng</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trong</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khu</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vực</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EPA</a:t>
                      </a: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189154">
                <a:tc vMerge="1">
                  <a:txBody>
                    <a:bodyPr/>
                    <a:lstStyle/>
                    <a:p>
                      <a:endParaRPr lang="en-US"/>
                    </a:p>
                  </a:txBody>
                  <a:tcPr/>
                </a:tc>
                <a:tc vMerge="1">
                  <a:txBody>
                    <a:bodyPr/>
                    <a:lstStyle/>
                    <a:p>
                      <a:endParaRPr lang="en-US"/>
                    </a:p>
                  </a:txBody>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Specification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Tiêu chuẩn</a:t>
                      </a: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Không</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cho</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sử</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dụng</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vật</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liệu</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cách</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điện</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trong</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khu</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vực</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EPA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với</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khoảng</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cách</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tiếp</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xúc</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&lt;30 Cm (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cần</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sử</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dụng</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quạt</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Ion) </a:t>
                      </a: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29061">
                <a:tc vMerge="1">
                  <a:txBody>
                    <a:bodyPr/>
                    <a:lstStyle/>
                    <a:p>
                      <a:endParaRPr lang="en-US"/>
                    </a:p>
                  </a:txBody>
                  <a:tcPr/>
                </a:tc>
                <a:tc vMerge="1">
                  <a:txBody>
                    <a:bodyPr/>
                    <a:lstStyle/>
                    <a:p>
                      <a:endParaRPr lang="en-US"/>
                    </a:p>
                  </a:txBody>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vi-VN"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Failure Effect</a:t>
                      </a:r>
                    </a:p>
                    <a:p>
                      <a:pPr marL="0" marR="0" lvl="0" indent="0" algn="l" defTabSz="914400" rtl="0" eaLnBrk="1" fontAlgn="base" latinLnBrk="0" hangingPunct="1">
                        <a:lnSpc>
                          <a:spcPct val="100000"/>
                        </a:lnSpc>
                        <a:spcBef>
                          <a:spcPct val="0"/>
                        </a:spcBef>
                        <a:spcAft>
                          <a:spcPct val="0"/>
                        </a:spcAft>
                        <a:buClrTx/>
                        <a:buSzTx/>
                        <a:buFontTx/>
                        <a:buNone/>
                        <a:tabLst/>
                      </a:pPr>
                      <a:r>
                        <a:rPr kumimoji="0" lang="vi-VN"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Ảnh hưởng lỗi</a:t>
                      </a:r>
                      <a:endPar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Gây</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ra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hiện</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tượng</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tĩnh</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điện</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khi</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linh</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kiện</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cọ</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sát</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tiếp</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xúc</a:t>
                      </a:r>
                      <a:endPar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022997">
                <a:tc vMerge="1">
                  <a:txBody>
                    <a:bodyPr/>
                    <a:lstStyle/>
                    <a:p>
                      <a:endParaRPr lang="en-US"/>
                    </a:p>
                  </a:txBody>
                  <a:tcPr/>
                </a:tc>
                <a:tc vMerge="1">
                  <a:txBody>
                    <a:bodyPr/>
                    <a:lstStyle/>
                    <a:p>
                      <a:endParaRPr lang="en-US"/>
                    </a:p>
                  </a:txBody>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Corrective action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PP Khắc phục</a:t>
                      </a: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Layout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lại</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bằng</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cách</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sử</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dụng</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băng</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dính</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vàng</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tĩnh</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điện</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dán</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lên</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9" name="Picture 18">
            <a:extLst>
              <a:ext uri="{FF2B5EF4-FFF2-40B4-BE49-F238E27FC236}">
                <a16:creationId xmlns:a16="http://schemas.microsoft.com/office/drawing/2014/main" id="{900FBBCF-94C1-ED83-0694-48845D2551F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97475" y="1200151"/>
            <a:ext cx="360682" cy="36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9">
            <a:extLst>
              <a:ext uri="{FF2B5EF4-FFF2-40B4-BE49-F238E27FC236}">
                <a16:creationId xmlns:a16="http://schemas.microsoft.com/office/drawing/2014/main" id="{8E256348-5D53-0B2A-77A1-2179CDF1EA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65351" y="1200151"/>
            <a:ext cx="395484" cy="395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
            <a:extLst>
              <a:ext uri="{FF2B5EF4-FFF2-40B4-BE49-F238E27FC236}">
                <a16:creationId xmlns:a16="http://schemas.microsoft.com/office/drawing/2014/main" id="{C917B2E4-1889-095C-9BC1-3BE134F7CE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8823" t="30150" r="9457" b="3305"/>
          <a:stretch>
            <a:fillRect/>
          </a:stretch>
        </p:blipFill>
        <p:spPr bwMode="auto">
          <a:xfrm>
            <a:off x="179388" y="2455863"/>
            <a:ext cx="2665565" cy="2005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橢圓 9">
            <a:extLst>
              <a:ext uri="{FF2B5EF4-FFF2-40B4-BE49-F238E27FC236}">
                <a16:creationId xmlns:a16="http://schemas.microsoft.com/office/drawing/2014/main" id="{7E62A439-B2F6-9254-6C4A-5376A64F1719}"/>
              </a:ext>
            </a:extLst>
          </p:cNvPr>
          <p:cNvSpPr/>
          <p:nvPr/>
        </p:nvSpPr>
        <p:spPr>
          <a:xfrm>
            <a:off x="3987800" y="3267075"/>
            <a:ext cx="1379061" cy="1197527"/>
          </a:xfrm>
          <a:prstGeom prst="ellipse">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r>
              <a:rPr lang="zh-CN" altLang="en-US" sz="6600">
                <a:solidFill>
                  <a:srgbClr val="0000FF"/>
                </a:solidFill>
                <a:latin typeface="Times New Roman" panose="02020603050405020304" pitchFamily="18" charset="0"/>
                <a:cs typeface="Times" panose="02020603050405020304" pitchFamily="18" charset="0"/>
              </a:rPr>
              <a:t>√</a:t>
            </a:r>
            <a:endParaRPr lang="zh-TW" altLang="en-US" sz="6600">
              <a:solidFill>
                <a:srgbClr val="0000FF"/>
              </a:solidFill>
              <a:latin typeface="Times New Roman" panose="02020603050405020304" pitchFamily="18" charset="0"/>
              <a:cs typeface="Times" panose="02020603050405020304" pitchFamily="18" charset="0"/>
            </a:endParaRPr>
          </a:p>
        </p:txBody>
      </p:sp>
      <p:pic>
        <p:nvPicPr>
          <p:cNvPr id="14" name="Picture 18">
            <a:extLst>
              <a:ext uri="{FF2B5EF4-FFF2-40B4-BE49-F238E27FC236}">
                <a16:creationId xmlns:a16="http://schemas.microsoft.com/office/drawing/2014/main" id="{AA7215E7-2EB8-2DEB-9C18-469B345FAD8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97475" y="1200150"/>
            <a:ext cx="361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9">
            <a:extLst>
              <a:ext uri="{FF2B5EF4-FFF2-40B4-BE49-F238E27FC236}">
                <a16:creationId xmlns:a16="http://schemas.microsoft.com/office/drawing/2014/main" id="{5B0217B2-8EB6-A399-36D2-1B2EE33D807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65350" y="1200150"/>
            <a:ext cx="396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3">
            <a:extLst>
              <a:ext uri="{FF2B5EF4-FFF2-40B4-BE49-F238E27FC236}">
                <a16:creationId xmlns:a16="http://schemas.microsoft.com/office/drawing/2014/main" id="{99B11B4D-601E-C9C9-61B8-707613610C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8823" t="30150" r="9457" b="3305"/>
          <a:stretch>
            <a:fillRect/>
          </a:stretch>
        </p:blipFill>
        <p:spPr bwMode="auto">
          <a:xfrm>
            <a:off x="179388" y="2455863"/>
            <a:ext cx="2674937"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8">
            <a:extLst>
              <a:ext uri="{FF2B5EF4-FFF2-40B4-BE49-F238E27FC236}">
                <a16:creationId xmlns:a16="http://schemas.microsoft.com/office/drawing/2014/main" id="{316911C7-9547-CDC1-7887-88A8A56132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2189" t="9937" r="11864" b="15"/>
          <a:stretch>
            <a:fillRect/>
          </a:stretch>
        </p:blipFill>
        <p:spPr bwMode="auto">
          <a:xfrm>
            <a:off x="2997137" y="2434038"/>
            <a:ext cx="2844800" cy="213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橢圓 9">
            <a:extLst>
              <a:ext uri="{FF2B5EF4-FFF2-40B4-BE49-F238E27FC236}">
                <a16:creationId xmlns:a16="http://schemas.microsoft.com/office/drawing/2014/main" id="{ECA02F80-9CBC-D5D7-FA96-AA233493F638}"/>
              </a:ext>
            </a:extLst>
          </p:cNvPr>
          <p:cNvSpPr/>
          <p:nvPr/>
        </p:nvSpPr>
        <p:spPr>
          <a:xfrm>
            <a:off x="3987800" y="3267075"/>
            <a:ext cx="1390650" cy="1201738"/>
          </a:xfrm>
          <a:prstGeom prst="ellipse">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r>
              <a:rPr lang="zh-CN" altLang="en-US" sz="6600" dirty="0">
                <a:solidFill>
                  <a:srgbClr val="0000FF"/>
                </a:solidFill>
                <a:latin typeface="Times New Roman" panose="02020603050405020304" pitchFamily="18" charset="0"/>
                <a:cs typeface="Times" panose="02020603050405020304" pitchFamily="18" charset="0"/>
              </a:rPr>
              <a:t>√</a:t>
            </a:r>
            <a:endParaRPr lang="zh-TW" altLang="en-US" sz="6600" dirty="0">
              <a:solidFill>
                <a:srgbClr val="0000FF"/>
              </a:solidFill>
              <a:latin typeface="Times New Roman" panose="02020603050405020304" pitchFamily="18" charset="0"/>
              <a:cs typeface="Times" panose="02020603050405020304" pitchFamily="18" charset="0"/>
            </a:endParaRPr>
          </a:p>
        </p:txBody>
      </p:sp>
    </p:spTree>
    <p:extLst>
      <p:ext uri="{BB962C8B-B14F-4D97-AF65-F5344CB8AC3E}">
        <p14:creationId xmlns:p14="http://schemas.microsoft.com/office/powerpoint/2010/main" val="1761287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14B93-35A7-D3D5-9C5F-F56514D2D0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36C445-08FF-7224-25A3-94C0FD997041}"/>
              </a:ext>
            </a:extLst>
          </p:cNvPr>
          <p:cNvSpPr>
            <a:spLocks noGrp="1"/>
          </p:cNvSpPr>
          <p:nvPr>
            <p:ph type="title"/>
          </p:nvPr>
        </p:nvSpPr>
        <p:spPr>
          <a:xfrm>
            <a:off x="618490" y="234156"/>
            <a:ext cx="7687310" cy="984885"/>
          </a:xfrm>
        </p:spPr>
        <p:txBody>
          <a:bodyPr/>
          <a:lstStyle/>
          <a:p>
            <a:r>
              <a:rPr lang="vi-VN" dirty="0"/>
              <a:t>13.Các lỗi thường gặp trong sản xuất</a:t>
            </a:r>
            <a:endParaRPr lang="en-US" dirty="0"/>
          </a:p>
        </p:txBody>
      </p:sp>
      <p:graphicFrame>
        <p:nvGraphicFramePr>
          <p:cNvPr id="3" name="Table 13">
            <a:extLst>
              <a:ext uri="{FF2B5EF4-FFF2-40B4-BE49-F238E27FC236}">
                <a16:creationId xmlns:a16="http://schemas.microsoft.com/office/drawing/2014/main" id="{A19ABD63-4F8D-D191-13EE-84B9C5E2C76F}"/>
              </a:ext>
            </a:extLst>
          </p:cNvPr>
          <p:cNvGraphicFramePr>
            <a:graphicFrameLocks noGrp="1"/>
          </p:cNvGraphicFramePr>
          <p:nvPr/>
        </p:nvGraphicFramePr>
        <p:xfrm>
          <a:off x="0" y="1274763"/>
          <a:ext cx="9020175" cy="4311651"/>
        </p:xfrm>
        <a:graphic>
          <a:graphicData uri="http://schemas.openxmlformats.org/drawingml/2006/table">
            <a:tbl>
              <a:tblPr/>
              <a:tblGrid>
                <a:gridCol w="2954338">
                  <a:extLst>
                    <a:ext uri="{9D8B030D-6E8A-4147-A177-3AD203B41FA5}">
                      <a16:colId xmlns:a16="http://schemas.microsoft.com/office/drawing/2014/main" val="20000"/>
                    </a:ext>
                  </a:extLst>
                </a:gridCol>
                <a:gridCol w="2800350">
                  <a:extLst>
                    <a:ext uri="{9D8B030D-6E8A-4147-A177-3AD203B41FA5}">
                      <a16:colId xmlns:a16="http://schemas.microsoft.com/office/drawing/2014/main" val="20001"/>
                    </a:ext>
                  </a:extLst>
                </a:gridCol>
                <a:gridCol w="1262062">
                  <a:extLst>
                    <a:ext uri="{9D8B030D-6E8A-4147-A177-3AD203B41FA5}">
                      <a16:colId xmlns:a16="http://schemas.microsoft.com/office/drawing/2014/main" val="20002"/>
                    </a:ext>
                  </a:extLst>
                </a:gridCol>
                <a:gridCol w="2003425">
                  <a:extLst>
                    <a:ext uri="{9D8B030D-6E8A-4147-A177-3AD203B41FA5}">
                      <a16:colId xmlns:a16="http://schemas.microsoft.com/office/drawing/2014/main" val="20003"/>
                    </a:ext>
                  </a:extLst>
                </a:gridCol>
              </a:tblGrid>
              <a:tr h="822953">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0000"/>
                          </a:solidFill>
                          <a:effectLst/>
                          <a:latin typeface="Times" panose="02020603050405020304" pitchFamily="18" charset="0"/>
                          <a:ea typeface="Times" panose="02020603050405020304" pitchFamily="18" charset="0"/>
                          <a:cs typeface="Times" panose="02020603050405020304" pitchFamily="18" charset="0"/>
                        </a:rPr>
                        <a:t>Fail Picture</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FF"/>
                          </a:solidFill>
                          <a:effectLst/>
                          <a:latin typeface="Times" panose="02020603050405020304" pitchFamily="18" charset="0"/>
                          <a:ea typeface="Times" panose="02020603050405020304" pitchFamily="18" charset="0"/>
                          <a:cs typeface="Times" panose="02020603050405020304" pitchFamily="18" charset="0"/>
                        </a:rPr>
                        <a:t>OK Picture</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chemeClr val="tx1"/>
                          </a:solidFill>
                          <a:effectLst/>
                          <a:latin typeface="Times" panose="02020603050405020304" pitchFamily="18" charset="0"/>
                          <a:ea typeface="Times" panose="02020603050405020304" pitchFamily="18" charset="0"/>
                          <a:cs typeface="Times" panose="02020603050405020304" pitchFamily="18" charset="0"/>
                        </a:rPr>
                        <a:t>Explaination /Giải thích </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731511">
                <a:tc rowSpan="4">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4">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What's problem</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Vấn đề </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Không</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sử</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dụng</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wrist strap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khi</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làm</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việc</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31511">
                <a:tc vMerge="1">
                  <a:txBody>
                    <a:bodyPr/>
                    <a:lstStyle/>
                    <a:p>
                      <a:endParaRPr lang="en-US"/>
                    </a:p>
                  </a:txBody>
                  <a:tcPr/>
                </a:tc>
                <a:tc vMerge="1">
                  <a:txBody>
                    <a:bodyPr/>
                    <a:lstStyle/>
                    <a:p>
                      <a:endParaRPr lang="en-US"/>
                    </a:p>
                  </a:txBody>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Specification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Tiêu chuẩn</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Đeo</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gang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tay</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vòng</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wrist strap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khi</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tiếp</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xúc</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vs PCBA</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37567">
                <a:tc vMerge="1">
                  <a:txBody>
                    <a:bodyPr/>
                    <a:lstStyle/>
                    <a:p>
                      <a:endParaRPr lang="en-US"/>
                    </a:p>
                  </a:txBody>
                  <a:tcPr/>
                </a:tc>
                <a:tc vMerge="1">
                  <a:txBody>
                    <a:bodyPr/>
                    <a:lstStyle/>
                    <a:p>
                      <a:endParaRPr lang="en-US"/>
                    </a:p>
                  </a:txBody>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vi-VN"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Failure Effect</a:t>
                      </a:r>
                    </a:p>
                    <a:p>
                      <a:pPr marL="0" marR="0" lvl="0" indent="0" algn="l" defTabSz="914400" rtl="0" eaLnBrk="1" fontAlgn="base" latinLnBrk="0" hangingPunct="1">
                        <a:lnSpc>
                          <a:spcPct val="100000"/>
                        </a:lnSpc>
                        <a:spcBef>
                          <a:spcPct val="0"/>
                        </a:spcBef>
                        <a:spcAft>
                          <a:spcPct val="0"/>
                        </a:spcAft>
                        <a:buClrTx/>
                        <a:buSzTx/>
                        <a:buFontTx/>
                        <a:buNone/>
                        <a:tabLst/>
                      </a:pPr>
                      <a:r>
                        <a:rPr kumimoji="0" lang="vi-VN"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Ảnh hưởng lỗi</a:t>
                      </a:r>
                      <a:endPar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Điện</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áp</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tĩnh</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trên</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cơ</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thể</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người</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không</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được</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xả</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sym typeface="Wingdings" panose="05000000000000000000" pitchFamily="2" charset="2"/>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sym typeface="Wingdings" panose="05000000000000000000" pitchFamily="2" charset="2"/>
                        </a:rPr>
                        <a:t>linh</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sym typeface="Wingdings" panose="05000000000000000000" pitchFamily="2" charset="2"/>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sym typeface="Wingdings" panose="05000000000000000000" pitchFamily="2" charset="2"/>
                        </a:rPr>
                        <a:t>kiện</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sym typeface="Wingdings" panose="05000000000000000000" pitchFamily="2" charset="2"/>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sym typeface="Wingdings" panose="05000000000000000000" pitchFamily="2" charset="2"/>
                        </a:rPr>
                        <a:t>có</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sym typeface="Wingdings" panose="05000000000000000000" pitchFamily="2" charset="2"/>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sym typeface="Wingdings" panose="05000000000000000000" pitchFamily="2" charset="2"/>
                        </a:rPr>
                        <a:t>thể</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sym typeface="Wingdings" panose="05000000000000000000" pitchFamily="2" charset="2"/>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sym typeface="Wingdings" panose="05000000000000000000" pitchFamily="2" charset="2"/>
                        </a:rPr>
                        <a:t>bị</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sym typeface="Wingdings" panose="05000000000000000000" pitchFamily="2" charset="2"/>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sym typeface="Wingdings" panose="05000000000000000000" pitchFamily="2" charset="2"/>
                        </a:rPr>
                        <a:t>hư</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sym typeface="Wingdings" panose="05000000000000000000" pitchFamily="2" charset="2"/>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sym typeface="Wingdings" panose="05000000000000000000" pitchFamily="2" charset="2"/>
                        </a:rPr>
                        <a:t>hại</a:t>
                      </a:r>
                      <a:endPar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188109">
                <a:tc vMerge="1">
                  <a:txBody>
                    <a:bodyPr/>
                    <a:lstStyle/>
                    <a:p>
                      <a:endParaRPr lang="en-US"/>
                    </a:p>
                  </a:txBody>
                  <a:tcPr/>
                </a:tc>
                <a:tc vMerge="1">
                  <a:txBody>
                    <a:bodyPr/>
                    <a:lstStyle/>
                    <a:p>
                      <a:endParaRPr lang="en-US"/>
                    </a:p>
                  </a:txBody>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Corrective action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PP Khắc phục</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Nhắc</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nhở</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OP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tuân</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thủ</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quy</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định</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về</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ESD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khi</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lamv</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việc</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4" name="Picture 18">
            <a:extLst>
              <a:ext uri="{FF2B5EF4-FFF2-40B4-BE49-F238E27FC236}">
                <a16:creationId xmlns:a16="http://schemas.microsoft.com/office/drawing/2014/main" id="{4CB5BE10-9B13-6C8F-1C7D-74C78E58E6C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08575" y="1274763"/>
            <a:ext cx="361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9">
            <a:extLst>
              <a:ext uri="{FF2B5EF4-FFF2-40B4-BE49-F238E27FC236}">
                <a16:creationId xmlns:a16="http://schemas.microsoft.com/office/drawing/2014/main" id="{5978AE5A-0F42-A85B-6D5C-DCB2BA36985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47888" y="1322388"/>
            <a:ext cx="396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10">
            <a:extLst>
              <a:ext uri="{FF2B5EF4-FFF2-40B4-BE49-F238E27FC236}">
                <a16:creationId xmlns:a16="http://schemas.microsoft.com/office/drawing/2014/main" id="{3194F790-FE63-C3AE-3CBF-8CED024508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33338" y="2090738"/>
            <a:ext cx="2844800" cy="2568575"/>
          </a:xfrm>
          <a:prstGeom prst="rect">
            <a:avLst/>
          </a:prstGeom>
        </p:spPr>
      </p:pic>
      <p:pic>
        <p:nvPicPr>
          <p:cNvPr id="7" name="Content Placeholder 13">
            <a:extLst>
              <a:ext uri="{FF2B5EF4-FFF2-40B4-BE49-F238E27FC236}">
                <a16:creationId xmlns:a16="http://schemas.microsoft.com/office/drawing/2014/main" id="{9AAD4A33-700F-3D5F-E2BA-E519C39C09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3127375" y="2185988"/>
            <a:ext cx="2528888" cy="2486025"/>
          </a:xfrm>
          <a:prstGeom prst="rect">
            <a:avLst/>
          </a:prstGeom>
        </p:spPr>
      </p:pic>
    </p:spTree>
    <p:extLst>
      <p:ext uri="{BB962C8B-B14F-4D97-AF65-F5344CB8AC3E}">
        <p14:creationId xmlns:p14="http://schemas.microsoft.com/office/powerpoint/2010/main" val="1752294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56A1A-62BE-3146-9DFF-5E991AC218FD}"/>
              </a:ext>
            </a:extLst>
          </p:cNvPr>
          <p:cNvSpPr>
            <a:spLocks noGrp="1"/>
          </p:cNvSpPr>
          <p:nvPr>
            <p:ph type="title"/>
          </p:nvPr>
        </p:nvSpPr>
        <p:spPr>
          <a:xfrm>
            <a:off x="618490" y="234157"/>
            <a:ext cx="7611110" cy="604044"/>
          </a:xfrm>
        </p:spPr>
        <p:txBody>
          <a:bodyPr/>
          <a:lstStyle/>
          <a:p>
            <a:r>
              <a:rPr lang="vi-VN" dirty="0"/>
              <a:t>13.Các lỗi thường gặp trong sản xuất</a:t>
            </a:r>
            <a:endParaRPr lang="en-US" dirty="0"/>
          </a:p>
        </p:txBody>
      </p:sp>
      <p:graphicFrame>
        <p:nvGraphicFramePr>
          <p:cNvPr id="3" name="Table 13">
            <a:extLst>
              <a:ext uri="{FF2B5EF4-FFF2-40B4-BE49-F238E27FC236}">
                <a16:creationId xmlns:a16="http://schemas.microsoft.com/office/drawing/2014/main" id="{B2523382-FF80-95F1-7D7D-68432F5CC685}"/>
              </a:ext>
            </a:extLst>
          </p:cNvPr>
          <p:cNvGraphicFramePr>
            <a:graphicFrameLocks noGrp="1"/>
          </p:cNvGraphicFramePr>
          <p:nvPr/>
        </p:nvGraphicFramePr>
        <p:xfrm>
          <a:off x="0" y="1027113"/>
          <a:ext cx="9144000" cy="5500687"/>
        </p:xfrm>
        <a:graphic>
          <a:graphicData uri="http://schemas.openxmlformats.org/drawingml/2006/table">
            <a:tbl>
              <a:tblPr/>
              <a:tblGrid>
                <a:gridCol w="2994894">
                  <a:extLst>
                    <a:ext uri="{9D8B030D-6E8A-4147-A177-3AD203B41FA5}">
                      <a16:colId xmlns:a16="http://schemas.microsoft.com/office/drawing/2014/main" val="20000"/>
                    </a:ext>
                  </a:extLst>
                </a:gridCol>
                <a:gridCol w="2804996">
                  <a:extLst>
                    <a:ext uri="{9D8B030D-6E8A-4147-A177-3AD203B41FA5}">
                      <a16:colId xmlns:a16="http://schemas.microsoft.com/office/drawing/2014/main" val="20001"/>
                    </a:ext>
                  </a:extLst>
                </a:gridCol>
                <a:gridCol w="1313183">
                  <a:extLst>
                    <a:ext uri="{9D8B030D-6E8A-4147-A177-3AD203B41FA5}">
                      <a16:colId xmlns:a16="http://schemas.microsoft.com/office/drawing/2014/main" val="20002"/>
                    </a:ext>
                  </a:extLst>
                </a:gridCol>
                <a:gridCol w="2030927">
                  <a:extLst>
                    <a:ext uri="{9D8B030D-6E8A-4147-A177-3AD203B41FA5}">
                      <a16:colId xmlns:a16="http://schemas.microsoft.com/office/drawing/2014/main" val="20003"/>
                    </a:ext>
                  </a:extLst>
                </a:gridCol>
              </a:tblGrid>
              <a:tr h="974453">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0000"/>
                          </a:solidFill>
                          <a:effectLst/>
                          <a:latin typeface="Times" panose="02020603050405020304" pitchFamily="18" charset="0"/>
                          <a:ea typeface="Times" panose="02020603050405020304" pitchFamily="18" charset="0"/>
                          <a:cs typeface="Times" panose="02020603050405020304" pitchFamily="18" charset="0"/>
                        </a:rPr>
                        <a:t>Fail Picture</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FF"/>
                          </a:solidFill>
                          <a:effectLst/>
                          <a:latin typeface="Times" panose="02020603050405020304" pitchFamily="18" charset="0"/>
                          <a:ea typeface="Times" panose="02020603050405020304" pitchFamily="18" charset="0"/>
                          <a:cs typeface="Times" panose="02020603050405020304" pitchFamily="18" charset="0"/>
                        </a:rPr>
                        <a:t>OK Picture</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chemeClr val="tx1"/>
                          </a:solidFill>
                          <a:effectLst/>
                          <a:latin typeface="Times" panose="02020603050405020304" pitchFamily="18" charset="0"/>
                          <a:ea typeface="Times" panose="02020603050405020304" pitchFamily="18" charset="0"/>
                          <a:cs typeface="Times" panose="02020603050405020304" pitchFamily="18" charset="0"/>
                        </a:rPr>
                        <a:t>Explaination /Giải thích </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990506">
                <a:tc rowSpan="4">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endParaRP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4">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endParaRP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What's problem</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Vấn đề </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Dây</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tiếp</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đất</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cho</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bàn</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nối</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với</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dây</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tiếp</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đất</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của</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thiết</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bị</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180337">
                <a:tc vMerge="1">
                  <a:txBody>
                    <a:bodyPr/>
                    <a:lstStyle/>
                    <a:p>
                      <a:endParaRPr lang="en-US"/>
                    </a:p>
                  </a:txBody>
                  <a:tcPr/>
                </a:tc>
                <a:tc vMerge="1">
                  <a:txBody>
                    <a:bodyPr/>
                    <a:lstStyle/>
                    <a:p>
                      <a:endParaRPr lang="en-US"/>
                    </a:p>
                  </a:txBody>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Specification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Tiêu chuẩn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Bề</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mặt</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làm</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việc</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của</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vật</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liệu</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không</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điện</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cần</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nối</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vi-VN"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với</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dây</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vi-VN"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nối đất màu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xanh</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cho</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vi-VN"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con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người</a:t>
                      </a:r>
                      <a:endPar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endParaRP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31487">
                <a:tc vMerge="1">
                  <a:txBody>
                    <a:bodyPr/>
                    <a:lstStyle/>
                    <a:p>
                      <a:endParaRPr lang="en-US"/>
                    </a:p>
                  </a:txBody>
                  <a:tcPr/>
                </a:tc>
                <a:tc vMerge="1">
                  <a:txBody>
                    <a:bodyPr/>
                    <a:lstStyle/>
                    <a:p>
                      <a:endParaRPr lang="en-US"/>
                    </a:p>
                  </a:txBody>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vi-VN"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Failure Effect</a:t>
                      </a:r>
                    </a:p>
                    <a:p>
                      <a:pPr marL="0" marR="0" lvl="0" indent="0" algn="l" defTabSz="914400" rtl="0" eaLnBrk="1" fontAlgn="base" latinLnBrk="0" hangingPunct="1">
                        <a:lnSpc>
                          <a:spcPct val="100000"/>
                        </a:lnSpc>
                        <a:spcBef>
                          <a:spcPct val="0"/>
                        </a:spcBef>
                        <a:spcAft>
                          <a:spcPct val="0"/>
                        </a:spcAft>
                        <a:buClrTx/>
                        <a:buSzTx/>
                        <a:buFontTx/>
                        <a:buNone/>
                        <a:tabLst/>
                      </a:pPr>
                      <a:r>
                        <a:rPr kumimoji="0" lang="vi-VN"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Ảnh hưởng lỗi</a:t>
                      </a:r>
                      <a:endPar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endParaRP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Bề</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mặt</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làm</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việc</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không</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được</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xả</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tĩnh</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điện</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sym typeface="Wingdings" panose="05000000000000000000" pitchFamily="2" charset="2"/>
                        </a:rPr>
                        <a:t></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sym typeface="Wingdings" panose="05000000000000000000" pitchFamily="2" charset="2"/>
                        </a:rPr>
                        <a:t>gây</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sym typeface="Wingdings" panose="05000000000000000000" pitchFamily="2" charset="2"/>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sym typeface="Wingdings" panose="05000000000000000000" pitchFamily="2" charset="2"/>
                        </a:rPr>
                        <a:t>ảnh</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sym typeface="Wingdings" panose="05000000000000000000" pitchFamily="2" charset="2"/>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sym typeface="Wingdings" panose="05000000000000000000" pitchFamily="2" charset="2"/>
                        </a:rPr>
                        <a:t>hưởng</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sym typeface="Wingdings" panose="05000000000000000000" pitchFamily="2" charset="2"/>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sym typeface="Wingdings" panose="05000000000000000000" pitchFamily="2" charset="2"/>
                        </a:rPr>
                        <a:t>đển</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sym typeface="Wingdings" panose="05000000000000000000" pitchFamily="2" charset="2"/>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sym typeface="Wingdings" panose="05000000000000000000" pitchFamily="2" charset="2"/>
                        </a:rPr>
                        <a:t>sản</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sym typeface="Wingdings" panose="05000000000000000000" pitchFamily="2" charset="2"/>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sym typeface="Wingdings" panose="05000000000000000000" pitchFamily="2" charset="2"/>
                        </a:rPr>
                        <a:t>phẩm</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sym typeface="Wingdings" panose="05000000000000000000" pitchFamily="2" charset="2"/>
                        </a:rPr>
                        <a:t> </a:t>
                      </a:r>
                      <a:endPar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endParaRP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623903">
                <a:tc vMerge="1">
                  <a:txBody>
                    <a:bodyPr/>
                    <a:lstStyle/>
                    <a:p>
                      <a:endParaRPr lang="en-US"/>
                    </a:p>
                  </a:txBody>
                  <a:tcPr/>
                </a:tc>
                <a:tc vMerge="1">
                  <a:txBody>
                    <a:bodyPr/>
                    <a:lstStyle/>
                    <a:p>
                      <a:endParaRPr lang="en-US"/>
                    </a:p>
                  </a:txBody>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Corrective action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PP Khắc phục</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Kết</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nối</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lại</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với</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dây</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tiếp</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đất</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màu</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xanh</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cho</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con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người</a:t>
                      </a:r>
                      <a:endPar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endParaRP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4" name="Picture 18">
            <a:extLst>
              <a:ext uri="{FF2B5EF4-FFF2-40B4-BE49-F238E27FC236}">
                <a16:creationId xmlns:a16="http://schemas.microsoft.com/office/drawing/2014/main" id="{D12D6EAB-7D3C-B9BE-9898-6E480DA7BBC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08575" y="1274763"/>
            <a:ext cx="361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9">
            <a:extLst>
              <a:ext uri="{FF2B5EF4-FFF2-40B4-BE49-F238E27FC236}">
                <a16:creationId xmlns:a16="http://schemas.microsoft.com/office/drawing/2014/main" id="{D4B383B3-C250-E12F-F59C-4AF235BE62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47888" y="1322388"/>
            <a:ext cx="396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3EFB561D-D541-72A0-115D-39D1410DD7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825" y="1976438"/>
            <a:ext cx="2659063" cy="423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a:extLst>
              <a:ext uri="{FF2B5EF4-FFF2-40B4-BE49-F238E27FC236}">
                <a16:creationId xmlns:a16="http://schemas.microsoft.com/office/drawing/2014/main" id="{CF057EF9-1C67-64A7-C845-64D8A51C09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1175" y="1976438"/>
            <a:ext cx="24193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0827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82A56-D94E-814F-B3D6-91382ED42C43}"/>
              </a:ext>
            </a:extLst>
          </p:cNvPr>
          <p:cNvSpPr>
            <a:spLocks noGrp="1"/>
          </p:cNvSpPr>
          <p:nvPr>
            <p:ph type="title"/>
          </p:nvPr>
        </p:nvSpPr>
        <p:spPr>
          <a:xfrm>
            <a:off x="618490" y="234156"/>
            <a:ext cx="7153910" cy="984885"/>
          </a:xfrm>
        </p:spPr>
        <p:txBody>
          <a:bodyPr/>
          <a:lstStyle/>
          <a:p>
            <a:r>
              <a:rPr lang="vi-VN" dirty="0"/>
              <a:t>13.Các lỗi thường gặp trong sản xuất</a:t>
            </a:r>
            <a:endParaRPr lang="en-US" dirty="0"/>
          </a:p>
        </p:txBody>
      </p:sp>
      <p:graphicFrame>
        <p:nvGraphicFramePr>
          <p:cNvPr id="3" name="Table 13">
            <a:extLst>
              <a:ext uri="{FF2B5EF4-FFF2-40B4-BE49-F238E27FC236}">
                <a16:creationId xmlns:a16="http://schemas.microsoft.com/office/drawing/2014/main" id="{DA02A629-F594-E135-1CF8-C89C1338EF5A}"/>
              </a:ext>
            </a:extLst>
          </p:cNvPr>
          <p:cNvGraphicFramePr>
            <a:graphicFrameLocks noGrp="1"/>
          </p:cNvGraphicFramePr>
          <p:nvPr>
            <p:extLst>
              <p:ext uri="{D42A27DB-BD31-4B8C-83A1-F6EECF244321}">
                <p14:modId xmlns:p14="http://schemas.microsoft.com/office/powerpoint/2010/main" val="2733809392"/>
              </p:ext>
            </p:extLst>
          </p:nvPr>
        </p:nvGraphicFramePr>
        <p:xfrm>
          <a:off x="0" y="1219041"/>
          <a:ext cx="9144000" cy="4783139"/>
        </p:xfrm>
        <a:graphic>
          <a:graphicData uri="http://schemas.openxmlformats.org/drawingml/2006/table">
            <a:tbl>
              <a:tblPr/>
              <a:tblGrid>
                <a:gridCol w="2994894">
                  <a:extLst>
                    <a:ext uri="{9D8B030D-6E8A-4147-A177-3AD203B41FA5}">
                      <a16:colId xmlns:a16="http://schemas.microsoft.com/office/drawing/2014/main" val="20000"/>
                    </a:ext>
                  </a:extLst>
                </a:gridCol>
                <a:gridCol w="2804996">
                  <a:extLst>
                    <a:ext uri="{9D8B030D-6E8A-4147-A177-3AD203B41FA5}">
                      <a16:colId xmlns:a16="http://schemas.microsoft.com/office/drawing/2014/main" val="20001"/>
                    </a:ext>
                  </a:extLst>
                </a:gridCol>
                <a:gridCol w="1031834">
                  <a:extLst>
                    <a:ext uri="{9D8B030D-6E8A-4147-A177-3AD203B41FA5}">
                      <a16:colId xmlns:a16="http://schemas.microsoft.com/office/drawing/2014/main" val="20002"/>
                    </a:ext>
                  </a:extLst>
                </a:gridCol>
                <a:gridCol w="2312276">
                  <a:extLst>
                    <a:ext uri="{9D8B030D-6E8A-4147-A177-3AD203B41FA5}">
                      <a16:colId xmlns:a16="http://schemas.microsoft.com/office/drawing/2014/main" val="20003"/>
                    </a:ext>
                  </a:extLst>
                </a:gridCol>
              </a:tblGrid>
              <a:tr h="870774">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0000"/>
                          </a:solidFill>
                          <a:effectLst/>
                          <a:latin typeface="Times" panose="02020603050405020304" pitchFamily="18" charset="0"/>
                          <a:ea typeface="Times" panose="02020603050405020304" pitchFamily="18" charset="0"/>
                          <a:cs typeface="Times" panose="02020603050405020304" pitchFamily="18" charset="0"/>
                        </a:rPr>
                        <a:t>Fail Picture</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FF"/>
                          </a:solidFill>
                          <a:effectLst/>
                          <a:latin typeface="Times" panose="02020603050405020304" pitchFamily="18" charset="0"/>
                          <a:ea typeface="Times" panose="02020603050405020304" pitchFamily="18" charset="0"/>
                          <a:cs typeface="Times" panose="02020603050405020304" pitchFamily="18" charset="0"/>
                        </a:rPr>
                        <a:t>OK Picture</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chemeClr val="tx1"/>
                          </a:solidFill>
                          <a:effectLst/>
                          <a:latin typeface="Times" panose="02020603050405020304" pitchFamily="18" charset="0"/>
                          <a:ea typeface="Times" panose="02020603050405020304" pitchFamily="18" charset="0"/>
                          <a:cs typeface="Times" panose="02020603050405020304" pitchFamily="18" charset="0"/>
                        </a:rPr>
                        <a:t>Explaination /Giải thích </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731484">
                <a:tc rowSpan="4">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endParaRP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4">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endParaRP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What's problem</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Vấn đề </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Bề</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mặt</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vi-VN"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ghế/bàn/ băng chuyền...</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dán</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băng</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dính</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cách</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điện</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31484">
                <a:tc vMerge="1">
                  <a:txBody>
                    <a:bodyPr/>
                    <a:lstStyle/>
                    <a:p>
                      <a:endParaRPr lang="en-US"/>
                    </a:p>
                  </a:txBody>
                  <a:tcPr/>
                </a:tc>
                <a:tc vMerge="1">
                  <a:txBody>
                    <a:bodyPr/>
                    <a:lstStyle/>
                    <a:p>
                      <a:endParaRPr lang="en-US"/>
                    </a:p>
                  </a:txBody>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Specification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Tiêu chuẩn</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Không sử dụng chất cách điện trong khu vực EPA</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98277">
                <a:tc vMerge="1">
                  <a:txBody>
                    <a:bodyPr/>
                    <a:lstStyle/>
                    <a:p>
                      <a:endParaRPr lang="en-US"/>
                    </a:p>
                  </a:txBody>
                  <a:tcPr/>
                </a:tc>
                <a:tc vMerge="1">
                  <a:txBody>
                    <a:bodyPr/>
                    <a:lstStyle/>
                    <a:p>
                      <a:endParaRPr lang="en-US"/>
                    </a:p>
                  </a:txBody>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vi-VN"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Failure Effect</a:t>
                      </a:r>
                    </a:p>
                    <a:p>
                      <a:pPr marL="0" marR="0" lvl="0" indent="0" algn="l" defTabSz="914400" rtl="0" eaLnBrk="1" fontAlgn="base" latinLnBrk="0" hangingPunct="1">
                        <a:lnSpc>
                          <a:spcPct val="100000"/>
                        </a:lnSpc>
                        <a:spcBef>
                          <a:spcPct val="0"/>
                        </a:spcBef>
                        <a:spcAft>
                          <a:spcPct val="0"/>
                        </a:spcAft>
                        <a:buClrTx/>
                        <a:buSzTx/>
                        <a:buFontTx/>
                        <a:buNone/>
                        <a:tabLst/>
                      </a:pPr>
                      <a:r>
                        <a:rPr kumimoji="0" lang="vi-VN"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Ảnh hưởng lỗi</a:t>
                      </a:r>
                      <a:endPar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endParaRP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Bề</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mặt</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vi-VN"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ghế</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làm</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bằng</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vật</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liệu</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chống</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tĩnh</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điện</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Mất</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chức</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năng</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của</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ghế</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451120">
                <a:tc vMerge="1">
                  <a:txBody>
                    <a:bodyPr/>
                    <a:lstStyle/>
                    <a:p>
                      <a:endParaRPr lang="en-US"/>
                    </a:p>
                  </a:txBody>
                  <a:tcPr/>
                </a:tc>
                <a:tc vMerge="1">
                  <a:txBody>
                    <a:bodyPr/>
                    <a:lstStyle/>
                    <a:p>
                      <a:endParaRPr lang="en-US"/>
                    </a:p>
                  </a:txBody>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Corrective action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PP Khắc phục</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Bóc</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vi-VN"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hế</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 </a:t>
                      </a:r>
                      <a:r>
                        <a:rPr kumimoji="0" lang="vi-VN"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bă</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ng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dính</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trắng</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ra</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khỏi</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bề</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mặt</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ghế</a:t>
                      </a:r>
                      <a:endPar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Nhắc</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nhở</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đào</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tạo</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công</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nhân</a:t>
                      </a:r>
                      <a:endPar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Định</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kì</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kiểm</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tra</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vi-VN"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hà</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ng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tháng</a:t>
                      </a:r>
                      <a:endPar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endParaRP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4" name="Picture 18">
            <a:extLst>
              <a:ext uri="{FF2B5EF4-FFF2-40B4-BE49-F238E27FC236}">
                <a16:creationId xmlns:a16="http://schemas.microsoft.com/office/drawing/2014/main" id="{41A0A451-CEE6-A3FE-F83C-FA9A129E5AA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08575" y="1515904"/>
            <a:ext cx="361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9">
            <a:extLst>
              <a:ext uri="{FF2B5EF4-FFF2-40B4-BE49-F238E27FC236}">
                <a16:creationId xmlns:a16="http://schemas.microsoft.com/office/drawing/2014/main" id="{7DB2C0CE-49BF-AC2E-16DD-6A05FE97A9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47888" y="1563529"/>
            <a:ext cx="396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a:extLst>
              <a:ext uri="{FF2B5EF4-FFF2-40B4-BE49-F238E27FC236}">
                <a16:creationId xmlns:a16="http://schemas.microsoft.com/office/drawing/2014/main" id="{ECFE3041-3F0D-E547-F199-8EF1A4E206F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0875" y="3922554"/>
            <a:ext cx="1893888" cy="160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B79F42B9-C617-076B-41E8-6EB4A0560C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0113" y="3774916"/>
            <a:ext cx="2282825" cy="196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a:extLst>
              <a:ext uri="{FF2B5EF4-FFF2-40B4-BE49-F238E27FC236}">
                <a16:creationId xmlns:a16="http://schemas.microsoft.com/office/drawing/2014/main" id="{F883AB56-61D9-30A5-97B2-9CE6E2BA2E0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65300" y="2246154"/>
            <a:ext cx="1162050"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a:extLst>
              <a:ext uri="{FF2B5EF4-FFF2-40B4-BE49-F238E27FC236}">
                <a16:creationId xmlns:a16="http://schemas.microsoft.com/office/drawing/2014/main" id="{A35A93F1-201B-9701-86A9-8BAFDAD02C9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0338" y="2246154"/>
            <a:ext cx="1468437" cy="123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a:extLst>
              <a:ext uri="{FF2B5EF4-FFF2-40B4-BE49-F238E27FC236}">
                <a16:creationId xmlns:a16="http://schemas.microsoft.com/office/drawing/2014/main" id="{3C2F7F68-5458-13AB-6041-8E3C14DC49F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94075" y="2120741"/>
            <a:ext cx="2265363" cy="160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78952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24331-7E48-741F-768E-410DA3F4A516}"/>
              </a:ext>
            </a:extLst>
          </p:cNvPr>
          <p:cNvSpPr>
            <a:spLocks noGrp="1"/>
          </p:cNvSpPr>
          <p:nvPr>
            <p:ph type="title"/>
          </p:nvPr>
        </p:nvSpPr>
        <p:spPr>
          <a:xfrm>
            <a:off x="618490" y="234156"/>
            <a:ext cx="7077710" cy="984885"/>
          </a:xfrm>
        </p:spPr>
        <p:txBody>
          <a:bodyPr/>
          <a:lstStyle/>
          <a:p>
            <a:r>
              <a:rPr lang="vi-VN" dirty="0"/>
              <a:t>13.Các lỗi thường gặp trong sản xuất</a:t>
            </a:r>
            <a:endParaRPr lang="en-US" dirty="0"/>
          </a:p>
        </p:txBody>
      </p:sp>
      <p:graphicFrame>
        <p:nvGraphicFramePr>
          <p:cNvPr id="3" name="Table 13">
            <a:extLst>
              <a:ext uri="{FF2B5EF4-FFF2-40B4-BE49-F238E27FC236}">
                <a16:creationId xmlns:a16="http://schemas.microsoft.com/office/drawing/2014/main" id="{4B9F85E1-222D-9292-AA8C-2066C0BE7B99}"/>
              </a:ext>
            </a:extLst>
          </p:cNvPr>
          <p:cNvGraphicFramePr>
            <a:graphicFrameLocks noGrp="1"/>
          </p:cNvGraphicFramePr>
          <p:nvPr/>
        </p:nvGraphicFramePr>
        <p:xfrm>
          <a:off x="0" y="1274763"/>
          <a:ext cx="9020175" cy="5272089"/>
        </p:xfrm>
        <a:graphic>
          <a:graphicData uri="http://schemas.openxmlformats.org/drawingml/2006/table">
            <a:tbl>
              <a:tblPr/>
              <a:tblGrid>
                <a:gridCol w="2954338">
                  <a:extLst>
                    <a:ext uri="{9D8B030D-6E8A-4147-A177-3AD203B41FA5}">
                      <a16:colId xmlns:a16="http://schemas.microsoft.com/office/drawing/2014/main" val="20000"/>
                    </a:ext>
                  </a:extLst>
                </a:gridCol>
                <a:gridCol w="2767012">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2003425">
                  <a:extLst>
                    <a:ext uri="{9D8B030D-6E8A-4147-A177-3AD203B41FA5}">
                      <a16:colId xmlns:a16="http://schemas.microsoft.com/office/drawing/2014/main" val="20003"/>
                    </a:ext>
                  </a:extLst>
                </a:gridCol>
              </a:tblGrid>
              <a:tr h="822910">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0000"/>
                          </a:solidFill>
                          <a:effectLst/>
                          <a:latin typeface="Times" panose="02020603050405020304" pitchFamily="18" charset="0"/>
                          <a:ea typeface="Times" panose="02020603050405020304" pitchFamily="18" charset="0"/>
                          <a:cs typeface="Times" panose="02020603050405020304" pitchFamily="18" charset="0"/>
                        </a:rPr>
                        <a:t>Fail Picture</a:t>
                      </a:r>
                    </a:p>
                  </a:txBody>
                  <a:tcPr marT="45695" marB="4569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FF"/>
                          </a:solidFill>
                          <a:effectLst/>
                          <a:latin typeface="Times" panose="02020603050405020304" pitchFamily="18" charset="0"/>
                          <a:ea typeface="Times" panose="02020603050405020304" pitchFamily="18" charset="0"/>
                          <a:cs typeface="Times" panose="02020603050405020304" pitchFamily="18" charset="0"/>
                        </a:rPr>
                        <a:t>OK Picture</a:t>
                      </a:r>
                    </a:p>
                  </a:txBody>
                  <a:tcPr marT="45695" marB="4569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chemeClr val="tx1"/>
                          </a:solidFill>
                          <a:effectLst/>
                          <a:latin typeface="Times" panose="02020603050405020304" pitchFamily="18" charset="0"/>
                          <a:ea typeface="Times" panose="02020603050405020304" pitchFamily="18" charset="0"/>
                          <a:cs typeface="Times" panose="02020603050405020304" pitchFamily="18" charset="0"/>
                        </a:rPr>
                        <a:t>Explaination /Giải thích </a:t>
                      </a:r>
                    </a:p>
                  </a:txBody>
                  <a:tcPr marT="45695" marB="4569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731470">
                <a:tc rowSpan="4">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endParaRPr>
                    </a:p>
                  </a:txBody>
                  <a:tcPr marT="45695" marB="4569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4">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endParaRPr>
                    </a:p>
                  </a:txBody>
                  <a:tcPr marT="45695" marB="4569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What's problem</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Vấn đề </a:t>
                      </a:r>
                    </a:p>
                  </a:txBody>
                  <a:tcPr marT="45695" marB="4569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PCBA để trên vật cách điện</a:t>
                      </a:r>
                    </a:p>
                  </a:txBody>
                  <a:tcPr marT="45695" marB="4569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71549">
                <a:tc vMerge="1">
                  <a:txBody>
                    <a:bodyPr/>
                    <a:lstStyle/>
                    <a:p>
                      <a:endParaRPr lang="en-US"/>
                    </a:p>
                  </a:txBody>
                  <a:tcPr/>
                </a:tc>
                <a:tc vMerge="1">
                  <a:txBody>
                    <a:bodyPr/>
                    <a:lstStyle/>
                    <a:p>
                      <a:endParaRPr lang="en-US"/>
                    </a:p>
                  </a:txBody>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Specification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Tiêu</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chuẩn</a:t>
                      </a:r>
                      <a:endPar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endParaRPr>
                    </a:p>
                  </a:txBody>
                  <a:tcPr marT="45695" marB="4569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Tất</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cả</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những</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vật</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cách</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điện</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không</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cần</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thiết</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không</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được</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để</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trong</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khu</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vực</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EPA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nếu</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cần</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thiết</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sử</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dụng</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phải</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đặt</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cách</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xa</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highlight>
                            <a:srgbClr val="FFFF00"/>
                          </a:highlight>
                          <a:latin typeface="Times" panose="02020603050405020304" pitchFamily="18" charset="0"/>
                          <a:ea typeface="Times" panose="02020603050405020304" pitchFamily="18" charset="0"/>
                          <a:cs typeface="Times" panose="02020603050405020304" pitchFamily="18" charset="0"/>
                        </a:rPr>
                        <a:t>30cm</a:t>
                      </a:r>
                      <a:endParaRPr kumimoji="0" lang="en-US" altLang="en-US" sz="1400" b="0" i="0" u="none" strike="noStrike" cap="none" normalizeH="0" baseline="0" dirty="0">
                        <a:ln>
                          <a:noFill/>
                        </a:ln>
                        <a:solidFill>
                          <a:srgbClr val="000000"/>
                        </a:solidFill>
                        <a:effectLst/>
                        <a:highlight>
                          <a:srgbClr val="FFFF00"/>
                        </a:highlight>
                        <a:latin typeface="Times" panose="02020603050405020304" pitchFamily="18" charset="0"/>
                        <a:ea typeface="Times" panose="02020603050405020304" pitchFamily="18" charset="0"/>
                        <a:cs typeface="Times" panose="02020603050405020304" pitchFamily="18" charset="0"/>
                      </a:endParaRPr>
                    </a:p>
                  </a:txBody>
                  <a:tcPr marT="45695" marB="4569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158190">
                <a:tc vMerge="1">
                  <a:txBody>
                    <a:bodyPr/>
                    <a:lstStyle/>
                    <a:p>
                      <a:endParaRPr lang="en-US"/>
                    </a:p>
                  </a:txBody>
                  <a:tcPr/>
                </a:tc>
                <a:tc vMerge="1">
                  <a:txBody>
                    <a:bodyPr/>
                    <a:lstStyle/>
                    <a:p>
                      <a:endParaRPr lang="en-US"/>
                    </a:p>
                  </a:txBody>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vi-VN"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Failure Effect</a:t>
                      </a:r>
                    </a:p>
                    <a:p>
                      <a:pPr marL="0" marR="0" lvl="0" indent="0" algn="l" defTabSz="914400" rtl="0" eaLnBrk="1" fontAlgn="base" latinLnBrk="0" hangingPunct="1">
                        <a:lnSpc>
                          <a:spcPct val="100000"/>
                        </a:lnSpc>
                        <a:spcBef>
                          <a:spcPct val="0"/>
                        </a:spcBef>
                        <a:spcAft>
                          <a:spcPct val="0"/>
                        </a:spcAft>
                        <a:buClrTx/>
                        <a:buSzTx/>
                        <a:buFontTx/>
                        <a:buNone/>
                        <a:tabLst/>
                      </a:pPr>
                      <a:r>
                        <a:rPr kumimoji="0" lang="vi-VN"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Ảnh hưởng lỗi</a:t>
                      </a:r>
                      <a:endPar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endParaRPr>
                    </a:p>
                  </a:txBody>
                  <a:tcPr marT="45695" marB="4569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Để linh kiện gần vật cách điện khi di chuyển có thể tạo ra ma sát phóng vào mạch điện tử có thể làm chết linh kiện sản phẩm</a:t>
                      </a:r>
                    </a:p>
                  </a:txBody>
                  <a:tcPr marT="45695" marB="4569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187969">
                <a:tc vMerge="1">
                  <a:txBody>
                    <a:bodyPr/>
                    <a:lstStyle/>
                    <a:p>
                      <a:endParaRPr lang="en-US"/>
                    </a:p>
                  </a:txBody>
                  <a:tcPr/>
                </a:tc>
                <a:tc vMerge="1">
                  <a:txBody>
                    <a:bodyPr/>
                    <a:lstStyle/>
                    <a:p>
                      <a:endParaRPr lang="en-US"/>
                    </a:p>
                  </a:txBody>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Corrective action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PP Khắc phục</a:t>
                      </a:r>
                    </a:p>
                  </a:txBody>
                  <a:tcPr marT="45695" marB="4569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Cần</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sử</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dụng</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tray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chống</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tĩnh</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điện</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để</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đặt</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PCBA</a:t>
                      </a:r>
                      <a:endPar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endParaRPr>
                    </a:p>
                  </a:txBody>
                  <a:tcPr marT="45695" marB="4569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4" name="Picture 18">
            <a:extLst>
              <a:ext uri="{FF2B5EF4-FFF2-40B4-BE49-F238E27FC236}">
                <a16:creationId xmlns:a16="http://schemas.microsoft.com/office/drawing/2014/main" id="{CD3596FA-1F0D-5710-4414-25390AC1049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08575" y="1274763"/>
            <a:ext cx="361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9">
            <a:extLst>
              <a:ext uri="{FF2B5EF4-FFF2-40B4-BE49-F238E27FC236}">
                <a16:creationId xmlns:a16="http://schemas.microsoft.com/office/drawing/2014/main" id="{394D0902-52DA-AEB9-3A91-BBF44BC2F1A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47888" y="1322388"/>
            <a:ext cx="396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10">
            <a:extLst>
              <a:ext uri="{FF2B5EF4-FFF2-40B4-BE49-F238E27FC236}">
                <a16:creationId xmlns:a16="http://schemas.microsoft.com/office/drawing/2014/main" id="{121D85DB-4459-413F-A993-FE072BCBB6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5898" b="3352"/>
          <a:stretch>
            <a:fillRect/>
          </a:stretch>
        </p:blipFill>
        <p:spPr>
          <a:xfrm>
            <a:off x="69850" y="1927225"/>
            <a:ext cx="2809875" cy="1992313"/>
          </a:xfrm>
          <a:prstGeom prst="rect">
            <a:avLst/>
          </a:prstGeom>
        </p:spPr>
      </p:pic>
      <p:pic>
        <p:nvPicPr>
          <p:cNvPr id="7" name="Content Placeholder 12">
            <a:extLst>
              <a:ext uri="{FF2B5EF4-FFF2-40B4-BE49-F238E27FC236}">
                <a16:creationId xmlns:a16="http://schemas.microsoft.com/office/drawing/2014/main" id="{A2B7ED51-8836-71A8-0869-E2976E6314F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2949575" y="2535238"/>
            <a:ext cx="2751138" cy="2063750"/>
          </a:xfrm>
          <a:prstGeom prst="rect">
            <a:avLst/>
          </a:prstGeom>
        </p:spPr>
      </p:pic>
      <p:pic>
        <p:nvPicPr>
          <p:cNvPr id="8" name="Picture 5">
            <a:extLst>
              <a:ext uri="{FF2B5EF4-FFF2-40B4-BE49-F238E27FC236}">
                <a16:creationId xmlns:a16="http://schemas.microsoft.com/office/drawing/2014/main" id="{AD8B408B-1F86-6B3B-3B53-6F52BE0DA66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6063" y="3979863"/>
            <a:ext cx="2058987" cy="205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63742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A8C78-99D3-82F7-6C0D-21E27C2027DD}"/>
              </a:ext>
            </a:extLst>
          </p:cNvPr>
          <p:cNvSpPr>
            <a:spLocks noGrp="1"/>
          </p:cNvSpPr>
          <p:nvPr>
            <p:ph type="title"/>
          </p:nvPr>
        </p:nvSpPr>
        <p:spPr>
          <a:xfrm>
            <a:off x="618490" y="234156"/>
            <a:ext cx="7230110" cy="984885"/>
          </a:xfrm>
        </p:spPr>
        <p:txBody>
          <a:bodyPr/>
          <a:lstStyle/>
          <a:p>
            <a:r>
              <a:rPr lang="vi-VN" dirty="0"/>
              <a:t>13.Các lỗi thường gặp trong sản xuất</a:t>
            </a:r>
            <a:endParaRPr lang="en-US" dirty="0"/>
          </a:p>
        </p:txBody>
      </p:sp>
      <p:graphicFrame>
        <p:nvGraphicFramePr>
          <p:cNvPr id="3" name="Table 13">
            <a:extLst>
              <a:ext uri="{FF2B5EF4-FFF2-40B4-BE49-F238E27FC236}">
                <a16:creationId xmlns:a16="http://schemas.microsoft.com/office/drawing/2014/main" id="{FB7A1D53-6823-494B-17AD-7B68000A3AC9}"/>
              </a:ext>
            </a:extLst>
          </p:cNvPr>
          <p:cNvGraphicFramePr>
            <a:graphicFrameLocks noGrp="1"/>
          </p:cNvGraphicFramePr>
          <p:nvPr/>
        </p:nvGraphicFramePr>
        <p:xfrm>
          <a:off x="0" y="1274763"/>
          <a:ext cx="9020175" cy="5062537"/>
        </p:xfrm>
        <a:graphic>
          <a:graphicData uri="http://schemas.openxmlformats.org/drawingml/2006/table">
            <a:tbl>
              <a:tblPr/>
              <a:tblGrid>
                <a:gridCol w="2954338">
                  <a:extLst>
                    <a:ext uri="{9D8B030D-6E8A-4147-A177-3AD203B41FA5}">
                      <a16:colId xmlns:a16="http://schemas.microsoft.com/office/drawing/2014/main" val="20000"/>
                    </a:ext>
                  </a:extLst>
                </a:gridCol>
                <a:gridCol w="2767012">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2003425">
                  <a:extLst>
                    <a:ext uri="{9D8B030D-6E8A-4147-A177-3AD203B41FA5}">
                      <a16:colId xmlns:a16="http://schemas.microsoft.com/office/drawing/2014/main" val="20003"/>
                    </a:ext>
                  </a:extLst>
                </a:gridCol>
              </a:tblGrid>
              <a:tr h="823178">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0000"/>
                          </a:solidFill>
                          <a:effectLst/>
                          <a:latin typeface="Times" panose="02020603050405020304" pitchFamily="18" charset="0"/>
                          <a:ea typeface="Times" panose="02020603050405020304" pitchFamily="18" charset="0"/>
                          <a:cs typeface="Times" panose="02020603050405020304" pitchFamily="18" charset="0"/>
                        </a:rPr>
                        <a:t>Fail Picture</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FF"/>
                          </a:solidFill>
                          <a:effectLst/>
                          <a:latin typeface="Times" panose="02020603050405020304" pitchFamily="18" charset="0"/>
                          <a:ea typeface="Times" panose="02020603050405020304" pitchFamily="18" charset="0"/>
                          <a:cs typeface="Times" panose="02020603050405020304" pitchFamily="18" charset="0"/>
                        </a:rPr>
                        <a:t>OK Picture</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chemeClr val="tx1"/>
                          </a:solidFill>
                          <a:effectLst/>
                          <a:latin typeface="Times" panose="02020603050405020304" pitchFamily="18" charset="0"/>
                          <a:ea typeface="Times" panose="02020603050405020304" pitchFamily="18" charset="0"/>
                          <a:cs typeface="Times" panose="02020603050405020304" pitchFamily="18" charset="0"/>
                        </a:rPr>
                        <a:t>Explaination /Giải thích </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836701">
                <a:tc rowSpan="4">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4">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What's problem</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Vấn đề </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Ổ cắm wirtrap cắm vào dây tiếp đất cho thiết bị</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158380">
                <a:tc vMerge="1">
                  <a:txBody>
                    <a:bodyPr/>
                    <a:lstStyle/>
                    <a:p>
                      <a:endParaRPr lang="en-US"/>
                    </a:p>
                  </a:txBody>
                  <a:tcPr/>
                </a:tc>
                <a:tc vMerge="1">
                  <a:txBody>
                    <a:bodyPr/>
                    <a:lstStyle/>
                    <a:p>
                      <a:endParaRPr lang="en-US"/>
                    </a:p>
                  </a:txBody>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Specification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Tiêu chuẩn</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Ổ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cắm</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mục</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đích</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để</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giám</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sát</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chức</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năng</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của</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vòng</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wrist strap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đảm</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bảo</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hoạt</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động</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OK</a:t>
                      </a:r>
                      <a:r>
                        <a:rPr kumimoji="0" lang="vi-VN"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phải nối với dây nối đất con người</a:t>
                      </a:r>
                      <a:endPar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72533">
                <a:tc vMerge="1">
                  <a:txBody>
                    <a:bodyPr/>
                    <a:lstStyle/>
                    <a:p>
                      <a:endParaRPr lang="en-US"/>
                    </a:p>
                  </a:txBody>
                  <a:tcPr/>
                </a:tc>
                <a:tc vMerge="1">
                  <a:txBody>
                    <a:bodyPr/>
                    <a:lstStyle/>
                    <a:p>
                      <a:endParaRPr lang="en-US"/>
                    </a:p>
                  </a:txBody>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vi-VN"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Failure Effect</a:t>
                      </a:r>
                    </a:p>
                    <a:p>
                      <a:pPr marL="0" marR="0" lvl="0" indent="0" algn="l" defTabSz="914400" rtl="0" eaLnBrk="1" fontAlgn="base" latinLnBrk="0" hangingPunct="1">
                        <a:lnSpc>
                          <a:spcPct val="100000"/>
                        </a:lnSpc>
                        <a:spcBef>
                          <a:spcPct val="0"/>
                        </a:spcBef>
                        <a:spcAft>
                          <a:spcPct val="0"/>
                        </a:spcAft>
                        <a:buClrTx/>
                        <a:buSzTx/>
                        <a:buFontTx/>
                        <a:buNone/>
                        <a:tabLst/>
                      </a:pPr>
                      <a:r>
                        <a:rPr kumimoji="0" lang="vi-VN"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Ảnh hưởng lỗi</a:t>
                      </a:r>
                      <a:endPar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Có</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thể</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gây</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ra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hiện</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tượng</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điện</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giật</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nếu</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có</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thiêt</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bị</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bị</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vi-VN"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rò rỉ</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điện</a:t>
                      </a:r>
                      <a:endPar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371745">
                <a:tc vMerge="1">
                  <a:txBody>
                    <a:bodyPr/>
                    <a:lstStyle/>
                    <a:p>
                      <a:endParaRPr lang="en-US"/>
                    </a:p>
                  </a:txBody>
                  <a:tcPr/>
                </a:tc>
                <a:tc vMerge="1">
                  <a:txBody>
                    <a:bodyPr/>
                    <a:lstStyle/>
                    <a:p>
                      <a:endParaRPr lang="en-US"/>
                    </a:p>
                  </a:txBody>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Corrective action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PP Khắc phục</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Kết</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nối</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lại</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có</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thể</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hàn</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lại</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tránh</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di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chuyển</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Kiểm</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tra</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định</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kì</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b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br>
                      <a:endPar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4" name="Picture 18">
            <a:extLst>
              <a:ext uri="{FF2B5EF4-FFF2-40B4-BE49-F238E27FC236}">
                <a16:creationId xmlns:a16="http://schemas.microsoft.com/office/drawing/2014/main" id="{111D4F79-B75E-1363-D058-9BEC4B9221A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08575" y="1274763"/>
            <a:ext cx="361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9">
            <a:extLst>
              <a:ext uri="{FF2B5EF4-FFF2-40B4-BE49-F238E27FC236}">
                <a16:creationId xmlns:a16="http://schemas.microsoft.com/office/drawing/2014/main" id="{245B71DB-5332-AB6F-2A24-45F68F4CEFF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47888" y="1322388"/>
            <a:ext cx="396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a:extLst>
              <a:ext uri="{FF2B5EF4-FFF2-40B4-BE49-F238E27FC236}">
                <a16:creationId xmlns:a16="http://schemas.microsoft.com/office/drawing/2014/main" id="{1E4DF5C9-4E80-ADC0-0854-15C10B0B06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7455" t="16441" r="7892" b="17607"/>
          <a:stretch>
            <a:fillRect/>
          </a:stretch>
        </p:blipFill>
        <p:spPr bwMode="auto">
          <a:xfrm>
            <a:off x="347663" y="2195513"/>
            <a:ext cx="2486025"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a:extLst>
              <a:ext uri="{FF2B5EF4-FFF2-40B4-BE49-F238E27FC236}">
                <a16:creationId xmlns:a16="http://schemas.microsoft.com/office/drawing/2014/main" id="{0727561B-293A-607C-E4CE-9A2C3D76CB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7525" y="2195513"/>
            <a:ext cx="2520950" cy="30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89019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02F7A-C1D5-AB25-D463-AEAC85D54E81}"/>
              </a:ext>
            </a:extLst>
          </p:cNvPr>
          <p:cNvSpPr>
            <a:spLocks noGrp="1"/>
          </p:cNvSpPr>
          <p:nvPr>
            <p:ph type="title"/>
          </p:nvPr>
        </p:nvSpPr>
        <p:spPr>
          <a:xfrm>
            <a:off x="618490" y="234156"/>
            <a:ext cx="7458710" cy="984885"/>
          </a:xfrm>
        </p:spPr>
        <p:txBody>
          <a:bodyPr/>
          <a:lstStyle/>
          <a:p>
            <a:r>
              <a:rPr lang="vi-VN" dirty="0"/>
              <a:t>13.Các lỗi thường gặp trong sản xuất</a:t>
            </a:r>
            <a:endParaRPr lang="en-US" dirty="0"/>
          </a:p>
        </p:txBody>
      </p:sp>
      <p:graphicFrame>
        <p:nvGraphicFramePr>
          <p:cNvPr id="3" name="Table 13">
            <a:extLst>
              <a:ext uri="{FF2B5EF4-FFF2-40B4-BE49-F238E27FC236}">
                <a16:creationId xmlns:a16="http://schemas.microsoft.com/office/drawing/2014/main" id="{8DEB299C-2332-6384-123B-906DB04AD187}"/>
              </a:ext>
            </a:extLst>
          </p:cNvPr>
          <p:cNvGraphicFramePr>
            <a:graphicFrameLocks noGrp="1"/>
          </p:cNvGraphicFramePr>
          <p:nvPr>
            <p:extLst>
              <p:ext uri="{D42A27DB-BD31-4B8C-83A1-F6EECF244321}">
                <p14:modId xmlns:p14="http://schemas.microsoft.com/office/powerpoint/2010/main" val="3260501905"/>
              </p:ext>
            </p:extLst>
          </p:nvPr>
        </p:nvGraphicFramePr>
        <p:xfrm>
          <a:off x="0" y="1295399"/>
          <a:ext cx="9144000" cy="4267201"/>
        </p:xfrm>
        <a:graphic>
          <a:graphicData uri="http://schemas.openxmlformats.org/drawingml/2006/table">
            <a:tbl>
              <a:tblPr/>
              <a:tblGrid>
                <a:gridCol w="2994894">
                  <a:extLst>
                    <a:ext uri="{9D8B030D-6E8A-4147-A177-3AD203B41FA5}">
                      <a16:colId xmlns:a16="http://schemas.microsoft.com/office/drawing/2014/main" val="20000"/>
                    </a:ext>
                  </a:extLst>
                </a:gridCol>
                <a:gridCol w="2804996">
                  <a:extLst>
                    <a:ext uri="{9D8B030D-6E8A-4147-A177-3AD203B41FA5}">
                      <a16:colId xmlns:a16="http://schemas.microsoft.com/office/drawing/2014/main" val="20001"/>
                    </a:ext>
                  </a:extLst>
                </a:gridCol>
                <a:gridCol w="1313183">
                  <a:extLst>
                    <a:ext uri="{9D8B030D-6E8A-4147-A177-3AD203B41FA5}">
                      <a16:colId xmlns:a16="http://schemas.microsoft.com/office/drawing/2014/main" val="20002"/>
                    </a:ext>
                  </a:extLst>
                </a:gridCol>
                <a:gridCol w="2030927">
                  <a:extLst>
                    <a:ext uri="{9D8B030D-6E8A-4147-A177-3AD203B41FA5}">
                      <a16:colId xmlns:a16="http://schemas.microsoft.com/office/drawing/2014/main" val="20003"/>
                    </a:ext>
                  </a:extLst>
                </a:gridCol>
              </a:tblGrid>
              <a:tr h="822894">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0000"/>
                          </a:solidFill>
                          <a:effectLst/>
                          <a:latin typeface="Times" panose="02020603050405020304" pitchFamily="18" charset="0"/>
                          <a:ea typeface="Times" panose="02020603050405020304" pitchFamily="18" charset="0"/>
                          <a:cs typeface="Times" panose="02020603050405020304" pitchFamily="18" charset="0"/>
                        </a:rPr>
                        <a:t>Fail Picture</a:t>
                      </a: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FF"/>
                          </a:solidFill>
                          <a:effectLst/>
                          <a:latin typeface="Times" panose="02020603050405020304" pitchFamily="18" charset="0"/>
                          <a:ea typeface="Times" panose="02020603050405020304" pitchFamily="18" charset="0"/>
                          <a:cs typeface="Times" panose="02020603050405020304" pitchFamily="18" charset="0"/>
                        </a:rPr>
                        <a:t>OK Picture</a:t>
                      </a: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chemeClr val="tx1"/>
                          </a:solidFill>
                          <a:effectLst/>
                          <a:latin typeface="Times" panose="02020603050405020304" pitchFamily="18" charset="0"/>
                          <a:ea typeface="Times" panose="02020603050405020304" pitchFamily="18" charset="0"/>
                          <a:cs typeface="Times" panose="02020603050405020304" pitchFamily="18" charset="0"/>
                        </a:rPr>
                        <a:t>Explaination /Giải thích </a:t>
                      </a: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582402">
                <a:tc rowSpan="4">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4">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What's problem</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Vấn đề </a:t>
                      </a: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Quạt</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ion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không</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được</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tiếp</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đất</a:t>
                      </a:r>
                      <a:endPar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23674">
                <a:tc vMerge="1">
                  <a:txBody>
                    <a:bodyPr/>
                    <a:lstStyle/>
                    <a:p>
                      <a:endParaRPr lang="en-US"/>
                    </a:p>
                  </a:txBody>
                  <a:tcPr/>
                </a:tc>
                <a:tc vMerge="1">
                  <a:txBody>
                    <a:bodyPr/>
                    <a:lstStyle/>
                    <a:p>
                      <a:endParaRPr lang="en-US"/>
                    </a:p>
                  </a:txBody>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Specification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Tiêu chuẩn</a:t>
                      </a: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Tất</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cả</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thiết</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bị</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của</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nhà</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máy</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phải</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được</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tiếp</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đất</a:t>
                      </a:r>
                      <a:endPar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66898">
                <a:tc vMerge="1">
                  <a:txBody>
                    <a:bodyPr/>
                    <a:lstStyle/>
                    <a:p>
                      <a:endParaRPr lang="en-US"/>
                    </a:p>
                  </a:txBody>
                  <a:tcPr/>
                </a:tc>
                <a:tc vMerge="1">
                  <a:txBody>
                    <a:bodyPr/>
                    <a:lstStyle/>
                    <a:p>
                      <a:endParaRPr lang="en-US"/>
                    </a:p>
                  </a:txBody>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vi-VN"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Failure Effect</a:t>
                      </a:r>
                    </a:p>
                    <a:p>
                      <a:pPr marL="0" marR="0" lvl="0" indent="0" algn="l" defTabSz="914400" rtl="0" eaLnBrk="1" fontAlgn="base" latinLnBrk="0" hangingPunct="1">
                        <a:lnSpc>
                          <a:spcPct val="100000"/>
                        </a:lnSpc>
                        <a:spcBef>
                          <a:spcPct val="0"/>
                        </a:spcBef>
                        <a:spcAft>
                          <a:spcPct val="0"/>
                        </a:spcAft>
                        <a:buClrTx/>
                        <a:buSzTx/>
                        <a:buFontTx/>
                        <a:buNone/>
                        <a:tabLst/>
                      </a:pPr>
                      <a:r>
                        <a:rPr kumimoji="0" lang="vi-VN"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Ảnh hưởng lỗi</a:t>
                      </a:r>
                      <a:endPar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Khi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thiết</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bị</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bị</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rò</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rỉ</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điện</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nếu</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không</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có</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dây</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tiếp</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đất</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sẽ</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gây</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nguy</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hiểm</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đến</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con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người</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và</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sản</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phẩm</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371333">
                <a:tc vMerge="1">
                  <a:txBody>
                    <a:bodyPr/>
                    <a:lstStyle/>
                    <a:p>
                      <a:endParaRPr lang="en-US"/>
                    </a:p>
                  </a:txBody>
                  <a:tcPr/>
                </a:tc>
                <a:tc vMerge="1">
                  <a:txBody>
                    <a:bodyPr/>
                    <a:lstStyle/>
                    <a:p>
                      <a:endParaRPr lang="en-US"/>
                    </a:p>
                  </a:txBody>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Corrective action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PP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Khắc</a:t>
                      </a:r>
                      <a:r>
                        <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phục</a:t>
                      </a:r>
                      <a:endParaRPr kumimoji="0" lang="en-US" altLang="en-US" sz="1400" b="0" i="0" u="none" strike="noStrike" cap="none" normalizeH="0" baseline="0">
                        <a:ln>
                          <a:noFill/>
                        </a:ln>
                        <a:solidFill>
                          <a:srgbClr val="000000"/>
                        </a:solidFill>
                        <a:effectLst/>
                        <a:latin typeface="Times" panose="02020603050405020304" pitchFamily="18" charset="0"/>
                        <a:ea typeface="Times" panose="02020603050405020304" pitchFamily="18" charset="0"/>
                        <a:cs typeface="Times" panose="02020603050405020304" pitchFamily="18"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Times" panose="02020603050405020304" pitchFamily="18"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Nối</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tiếp</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đất</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cho</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quạt</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Định</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kì</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kiểm</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tra</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 </a:t>
                      </a:r>
                      <a:r>
                        <a:rPr kumimoji="0" lang="vi-VN"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hà</a:t>
                      </a:r>
                      <a:r>
                        <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ng </a:t>
                      </a:r>
                      <a:r>
                        <a:rPr kumimoji="0" lang="en-US" altLang="en-US" sz="1400" b="0" i="0" u="none" strike="noStrike" cap="none" normalizeH="0" baseline="0" dirty="0" err="1">
                          <a:ln>
                            <a:noFill/>
                          </a:ln>
                          <a:solidFill>
                            <a:srgbClr val="000000"/>
                          </a:solidFill>
                          <a:effectLst/>
                          <a:latin typeface="Times" panose="02020603050405020304" pitchFamily="18" charset="0"/>
                          <a:ea typeface="Times" panose="02020603050405020304" pitchFamily="18" charset="0"/>
                          <a:cs typeface="Times" panose="02020603050405020304" pitchFamily="18" charset="0"/>
                        </a:rPr>
                        <a:t>tháng</a:t>
                      </a:r>
                      <a:endParaRPr kumimoji="0" lang="en-US" altLang="en-US" sz="1400" b="0" i="0" u="none" strike="noStrike" cap="none" normalizeH="0" baseline="0" dirty="0">
                        <a:ln>
                          <a:noFill/>
                        </a:ln>
                        <a:solidFill>
                          <a:srgbClr val="000000"/>
                        </a:solidFill>
                        <a:effectLst/>
                        <a:latin typeface="Times" panose="02020603050405020304" pitchFamily="18" charset="0"/>
                        <a:ea typeface="Times" panose="02020603050405020304" pitchFamily="18" charset="0"/>
                        <a:cs typeface="Times" panose="02020603050405020304" pitchFamily="18"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4" name="Picture 18">
            <a:extLst>
              <a:ext uri="{FF2B5EF4-FFF2-40B4-BE49-F238E27FC236}">
                <a16:creationId xmlns:a16="http://schemas.microsoft.com/office/drawing/2014/main" id="{0C631C25-D3A7-7A5A-7A88-4F9F77382C9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08575" y="1295399"/>
            <a:ext cx="361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9">
            <a:extLst>
              <a:ext uri="{FF2B5EF4-FFF2-40B4-BE49-F238E27FC236}">
                <a16:creationId xmlns:a16="http://schemas.microsoft.com/office/drawing/2014/main" id="{B8B74EA5-3C1B-45AA-956F-FD248B9AD4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47888" y="1343024"/>
            <a:ext cx="396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a:extLst>
              <a:ext uri="{FF2B5EF4-FFF2-40B4-BE49-F238E27FC236}">
                <a16:creationId xmlns:a16="http://schemas.microsoft.com/office/drawing/2014/main" id="{A7B39A48-34F1-1D52-39E3-E5B50EFDE1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2220911"/>
            <a:ext cx="2543175" cy="270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a:extLst>
              <a:ext uri="{FF2B5EF4-FFF2-40B4-BE49-F238E27FC236}">
                <a16:creationId xmlns:a16="http://schemas.microsoft.com/office/drawing/2014/main" id="{B2C9AE69-9735-1479-5AC0-A9DB9F2A1AD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l="7550" r="16039" b="17064"/>
          <a:stretch>
            <a:fillRect/>
          </a:stretch>
        </p:blipFill>
        <p:spPr bwMode="auto">
          <a:xfrm>
            <a:off x="3443288" y="2146299"/>
            <a:ext cx="2257425" cy="149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8757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4D1190B-B2B0-B485-D9C3-6B39E179A0AE}"/>
              </a:ext>
            </a:extLst>
          </p:cNvPr>
          <p:cNvSpPr txBox="1">
            <a:spLocks noChangeArrowheads="1"/>
          </p:cNvSpPr>
          <p:nvPr/>
        </p:nvSpPr>
        <p:spPr>
          <a:xfrm>
            <a:off x="-8467" y="-228600"/>
            <a:ext cx="9144000" cy="2462213"/>
          </a:xfrm>
          <a:prstGeom prst="rect">
            <a:avLst/>
          </a:prstGeom>
        </p:spPr>
        <p:txBody>
          <a:bodyPr wrap="square" lIns="0" tIns="0" rIns="0" bIns="0">
            <a:spAutoFit/>
          </a:bodyPr>
          <a:lstStyle>
            <a:lvl1pPr>
              <a:defRPr sz="3200" b="1" i="0">
                <a:solidFill>
                  <a:srgbClr val="000066"/>
                </a:solidFill>
                <a:latin typeface="Calibri"/>
                <a:ea typeface="+mj-ea"/>
                <a:cs typeface="Calibri"/>
              </a:defRPr>
            </a:lvl1pPr>
          </a:lstStyle>
          <a:p>
            <a:br>
              <a:rPr lang="en-US" altLang="zh-CN" sz="2400" dirty="0">
                <a:solidFill>
                  <a:schemeClr val="tx1"/>
                </a:solidFill>
                <a:latin typeface="Times New Roman" panose="02020603050405020304" pitchFamily="18" charset="0"/>
                <a:ea typeface="Arial Unicode MS" panose="020B0604020202020204" pitchFamily="34" charset="-120"/>
                <a:cs typeface="Times New Roman" panose="02020603050405020304" pitchFamily="18" charset="0"/>
              </a:rPr>
            </a:br>
            <a:r>
              <a:rPr lang="vi-VN" altLang="zh-CN" dirty="0">
                <a:solidFill>
                  <a:srgbClr val="15155D"/>
                </a:solidFill>
                <a:latin typeface="Arial"/>
                <a:cs typeface="Arial"/>
              </a:rPr>
              <a:t>2. </a:t>
            </a:r>
            <a:r>
              <a:rPr lang="en-US" altLang="zh-CN" dirty="0" err="1">
                <a:solidFill>
                  <a:srgbClr val="15155D"/>
                </a:solidFill>
                <a:latin typeface="Arial"/>
                <a:cs typeface="Arial"/>
              </a:rPr>
              <a:t>Hậu</a:t>
            </a:r>
            <a:r>
              <a:rPr lang="en-US" altLang="zh-CN" dirty="0">
                <a:solidFill>
                  <a:srgbClr val="15155D"/>
                </a:solidFill>
                <a:latin typeface="Arial"/>
                <a:cs typeface="Arial"/>
              </a:rPr>
              <a:t> </a:t>
            </a:r>
            <a:r>
              <a:rPr lang="en-US" altLang="zh-CN" dirty="0" err="1">
                <a:solidFill>
                  <a:srgbClr val="15155D"/>
                </a:solidFill>
                <a:latin typeface="Arial"/>
                <a:cs typeface="Arial"/>
              </a:rPr>
              <a:t>quả</a:t>
            </a:r>
            <a:r>
              <a:rPr lang="en-US" altLang="zh-CN" dirty="0">
                <a:solidFill>
                  <a:srgbClr val="15155D"/>
                </a:solidFill>
                <a:latin typeface="Arial"/>
                <a:cs typeface="Arial"/>
              </a:rPr>
              <a:t> </a:t>
            </a:r>
            <a:r>
              <a:rPr lang="en-US" altLang="zh-CN" dirty="0" err="1">
                <a:solidFill>
                  <a:srgbClr val="15155D"/>
                </a:solidFill>
                <a:latin typeface="Arial"/>
                <a:cs typeface="Arial"/>
              </a:rPr>
              <a:t>của</a:t>
            </a:r>
            <a:r>
              <a:rPr lang="vi-VN" altLang="zh-CN" dirty="0">
                <a:solidFill>
                  <a:srgbClr val="15155D"/>
                </a:solidFill>
                <a:latin typeface="Arial"/>
                <a:cs typeface="Arial"/>
              </a:rPr>
              <a:t> phóng</a:t>
            </a:r>
            <a:r>
              <a:rPr lang="en-US" altLang="zh-CN" dirty="0">
                <a:solidFill>
                  <a:srgbClr val="15155D"/>
                </a:solidFill>
                <a:latin typeface="Arial"/>
                <a:cs typeface="Arial"/>
              </a:rPr>
              <a:t> </a:t>
            </a:r>
            <a:r>
              <a:rPr lang="en-US" altLang="zh-CN" dirty="0" err="1">
                <a:solidFill>
                  <a:srgbClr val="15155D"/>
                </a:solidFill>
                <a:latin typeface="Arial"/>
                <a:cs typeface="Arial"/>
              </a:rPr>
              <a:t>tĩnh</a:t>
            </a:r>
            <a:r>
              <a:rPr lang="en-US" altLang="zh-CN" dirty="0">
                <a:solidFill>
                  <a:srgbClr val="15155D"/>
                </a:solidFill>
                <a:latin typeface="Arial"/>
                <a:cs typeface="Arial"/>
              </a:rPr>
              <a:t> </a:t>
            </a:r>
            <a:r>
              <a:rPr lang="en-US" altLang="zh-CN" dirty="0" err="1">
                <a:solidFill>
                  <a:srgbClr val="15155D"/>
                </a:solidFill>
                <a:latin typeface="Arial"/>
                <a:cs typeface="Arial"/>
              </a:rPr>
              <a:t>điện</a:t>
            </a:r>
            <a:br>
              <a:rPr lang="vi-VN" altLang="zh-CN" dirty="0">
                <a:solidFill>
                  <a:srgbClr val="15155D"/>
                </a:solidFill>
                <a:latin typeface="Arial"/>
                <a:cs typeface="Arial"/>
              </a:rPr>
            </a:br>
            <a:br>
              <a:rPr lang="en-US" altLang="zh-CN" dirty="0">
                <a:solidFill>
                  <a:srgbClr val="15155D"/>
                </a:solidFill>
                <a:latin typeface="Arial"/>
                <a:cs typeface="Arial"/>
              </a:rPr>
            </a:br>
            <a:br>
              <a:rPr lang="en-US" altLang="zh-CN" sz="2400" dirty="0">
                <a:solidFill>
                  <a:schemeClr val="tx1"/>
                </a:solidFill>
                <a:ea typeface="Arial Unicode MS" panose="020B0604020202020204" pitchFamily="34" charset="-120"/>
                <a:cs typeface="Times" panose="02020603050405020304" pitchFamily="18" charset="0"/>
              </a:rPr>
            </a:br>
            <a:br>
              <a:rPr lang="en-US" altLang="zh-CN" sz="2400" dirty="0">
                <a:solidFill>
                  <a:schemeClr val="tx1"/>
                </a:solidFill>
                <a:latin typeface="Times New Roman" panose="02020603050405020304" pitchFamily="18" charset="0"/>
                <a:ea typeface="Arial Unicode MS" panose="020B0604020202020204" pitchFamily="34" charset="-120"/>
                <a:cs typeface="Times New Roman" panose="02020603050405020304" pitchFamily="18" charset="0"/>
              </a:rPr>
            </a:br>
            <a:endParaRPr lang="en-US" altLang="en-US" sz="2400" dirty="0">
              <a:solidFill>
                <a:schemeClr val="tx1"/>
              </a:solidFill>
              <a:ea typeface="Arial Unicode MS" panose="020B0604020202020204" pitchFamily="34" charset="-120"/>
              <a:cs typeface="Times New Roman" panose="02020603050405020304" pitchFamily="18" charset="0"/>
            </a:endParaRPr>
          </a:p>
        </p:txBody>
      </p:sp>
      <p:sp>
        <p:nvSpPr>
          <p:cNvPr id="21" name="Slide Number Placeholder 4">
            <a:extLst>
              <a:ext uri="{FF2B5EF4-FFF2-40B4-BE49-F238E27FC236}">
                <a16:creationId xmlns:a16="http://schemas.microsoft.com/office/drawing/2014/main" id="{0F24CAFD-7A1C-477C-A491-1C4A3658B31C}"/>
              </a:ext>
            </a:extLst>
          </p:cNvPr>
          <p:cNvSpPr txBox="1">
            <a:spLocks noChangeArrowheads="1"/>
          </p:cNvSpPr>
          <p:nvPr/>
        </p:nvSpPr>
        <p:spPr bwMode="auto">
          <a:xfrm>
            <a:off x="6583363" y="6378575"/>
            <a:ext cx="2103437" cy="215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defPPr>
              <a:defRPr kern="0"/>
            </a:defPPr>
            <a:lvl1pPr>
              <a:defRPr sz="4000" b="1">
                <a:solidFill>
                  <a:schemeClr val="tx1"/>
                </a:solidFill>
                <a:latin typeface="Arial" panose="020B0604020202020204" pitchFamily="34" charset="0"/>
                <a:cs typeface="Arial" panose="020B0604020202020204" pitchFamily="34" charset="0"/>
              </a:defRPr>
            </a:lvl1pPr>
            <a:lvl2pPr marL="742950" indent="-285750">
              <a:defRPr sz="4000" b="1">
                <a:solidFill>
                  <a:schemeClr val="tx1"/>
                </a:solidFill>
                <a:latin typeface="Arial" panose="020B0604020202020204" pitchFamily="34" charset="0"/>
                <a:cs typeface="Arial" panose="020B0604020202020204" pitchFamily="34" charset="0"/>
              </a:defRPr>
            </a:lvl2pPr>
            <a:lvl3pPr marL="1143000" indent="-228600">
              <a:defRPr sz="4000" b="1">
                <a:solidFill>
                  <a:schemeClr val="tx1"/>
                </a:solidFill>
                <a:latin typeface="Arial" panose="020B0604020202020204" pitchFamily="34" charset="0"/>
                <a:cs typeface="Arial" panose="020B0604020202020204" pitchFamily="34" charset="0"/>
              </a:defRPr>
            </a:lvl3pPr>
            <a:lvl4pPr marL="1600200" indent="-228600">
              <a:defRPr sz="4000" b="1">
                <a:solidFill>
                  <a:schemeClr val="tx1"/>
                </a:solidFill>
                <a:latin typeface="Arial" panose="020B0604020202020204" pitchFamily="34" charset="0"/>
                <a:cs typeface="Arial" panose="020B0604020202020204" pitchFamily="34" charset="0"/>
              </a:defRPr>
            </a:lvl4pPr>
            <a:lvl5pPr marL="2057400" indent="-228600">
              <a:defRPr sz="40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9pPr>
          </a:lstStyle>
          <a:p>
            <a:fld id="{FC379142-3DB1-466C-971C-AE9F62FF2130}" type="slidenum">
              <a:rPr lang="zh-TW" altLang="en-US" sz="1400" smtClean="0">
                <a:latin typeface="Times" panose="02020603050405020304" pitchFamily="18" charset="0"/>
                <a:cs typeface="Times" panose="02020603050405020304" pitchFamily="18" charset="0"/>
              </a:rPr>
              <a:pPr/>
              <a:t>3</a:t>
            </a:fld>
            <a:endParaRPr lang="en-US" altLang="zh-TW" sz="1400">
              <a:latin typeface="Times" panose="02020603050405020304" pitchFamily="18" charset="0"/>
              <a:cs typeface="Times" panose="02020603050405020304" pitchFamily="18" charset="0"/>
            </a:endParaRPr>
          </a:p>
        </p:txBody>
      </p:sp>
      <p:cxnSp>
        <p:nvCxnSpPr>
          <p:cNvPr id="23" name="Straight Arrow Connector 22">
            <a:extLst>
              <a:ext uri="{FF2B5EF4-FFF2-40B4-BE49-F238E27FC236}">
                <a16:creationId xmlns:a16="http://schemas.microsoft.com/office/drawing/2014/main" id="{54F734E4-6B45-6017-C60E-189BA5DACA4E}"/>
              </a:ext>
            </a:extLst>
          </p:cNvPr>
          <p:cNvCxnSpPr>
            <a:cxnSpLocks/>
          </p:cNvCxnSpPr>
          <p:nvPr/>
        </p:nvCxnSpPr>
        <p:spPr>
          <a:xfrm>
            <a:off x="4538663" y="1995488"/>
            <a:ext cx="0" cy="523875"/>
          </a:xfrm>
          <a:prstGeom prst="straightConnector1">
            <a:avLst/>
          </a:prstGeom>
          <a:ln w="57150">
            <a:solidFill>
              <a:srgbClr val="00B0F0"/>
            </a:solidFill>
            <a:tailEnd type="triangle"/>
          </a:ln>
        </p:spPr>
        <p:style>
          <a:lnRef idx="1">
            <a:schemeClr val="accent2"/>
          </a:lnRef>
          <a:fillRef idx="0">
            <a:schemeClr val="accent2"/>
          </a:fillRef>
          <a:effectRef idx="0">
            <a:schemeClr val="accent2"/>
          </a:effectRef>
          <a:fontRef idx="minor">
            <a:schemeClr val="tx1"/>
          </a:fontRef>
        </p:style>
      </p:cxnSp>
      <p:sp>
        <p:nvSpPr>
          <p:cNvPr id="24" name="Rectangle: Rounded Corners 23">
            <a:extLst>
              <a:ext uri="{FF2B5EF4-FFF2-40B4-BE49-F238E27FC236}">
                <a16:creationId xmlns:a16="http://schemas.microsoft.com/office/drawing/2014/main" id="{284C4BD8-B98A-F7CE-558C-20781D3CD8A9}"/>
              </a:ext>
            </a:extLst>
          </p:cNvPr>
          <p:cNvSpPr/>
          <p:nvPr/>
        </p:nvSpPr>
        <p:spPr>
          <a:xfrm>
            <a:off x="3187700" y="2457450"/>
            <a:ext cx="2852738" cy="460375"/>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br>
              <a:rPr lang="en-US" sz="1400">
                <a:solidFill>
                  <a:schemeClr val="tx1"/>
                </a:solidFill>
              </a:rPr>
            </a:br>
            <a:r>
              <a:rPr lang="vi-VN" sz="1400">
                <a:solidFill>
                  <a:schemeClr val="tx1"/>
                </a:solidFill>
              </a:rPr>
              <a:t>Hư hỏng linh kiện, thiết bị</a:t>
            </a:r>
            <a:br>
              <a:rPr lang="vi-VN" sz="1400">
                <a:solidFill>
                  <a:schemeClr val="tx1"/>
                </a:solidFill>
              </a:rPr>
            </a:br>
            <a:endParaRPr lang="en-US" sz="1400">
              <a:solidFill>
                <a:schemeClr val="tx1"/>
              </a:solidFill>
            </a:endParaRPr>
          </a:p>
        </p:txBody>
      </p:sp>
      <p:sp>
        <p:nvSpPr>
          <p:cNvPr id="25" name="Rectangle: Rounded Corners 24">
            <a:extLst>
              <a:ext uri="{FF2B5EF4-FFF2-40B4-BE49-F238E27FC236}">
                <a16:creationId xmlns:a16="http://schemas.microsoft.com/office/drawing/2014/main" id="{4C22F19B-9082-021C-D11C-FADB569AEC5A}"/>
              </a:ext>
            </a:extLst>
          </p:cNvPr>
          <p:cNvSpPr/>
          <p:nvPr/>
        </p:nvSpPr>
        <p:spPr>
          <a:xfrm>
            <a:off x="3186112" y="3421063"/>
            <a:ext cx="2852738" cy="460375"/>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br>
              <a:rPr lang="en-US" sz="1400">
                <a:solidFill>
                  <a:schemeClr val="tx1"/>
                </a:solidFill>
              </a:rPr>
            </a:br>
            <a:br>
              <a:rPr lang="en-US" sz="1400">
                <a:solidFill>
                  <a:schemeClr val="tx1"/>
                </a:solidFill>
              </a:rPr>
            </a:br>
            <a:r>
              <a:rPr lang="vi-VN" sz="1400">
                <a:solidFill>
                  <a:schemeClr val="tx1"/>
                </a:solidFill>
              </a:rPr>
              <a:t>Công ty tổn thất</a:t>
            </a:r>
            <a:br>
              <a:rPr lang="en-US" sz="1400">
                <a:solidFill>
                  <a:schemeClr val="tx1"/>
                </a:solidFill>
              </a:rPr>
            </a:br>
            <a:br>
              <a:rPr lang="en-US" sz="1400">
                <a:solidFill>
                  <a:schemeClr val="tx1"/>
                </a:solidFill>
              </a:rPr>
            </a:br>
            <a:endParaRPr lang="en-US" sz="1400">
              <a:solidFill>
                <a:schemeClr val="tx1"/>
              </a:solidFill>
            </a:endParaRPr>
          </a:p>
        </p:txBody>
      </p:sp>
      <p:sp>
        <p:nvSpPr>
          <p:cNvPr id="26" name="Isosceles Triangle 25">
            <a:extLst>
              <a:ext uri="{FF2B5EF4-FFF2-40B4-BE49-F238E27FC236}">
                <a16:creationId xmlns:a16="http://schemas.microsoft.com/office/drawing/2014/main" id="{7C022A01-FEA5-A2BA-B45E-8BA592B71436}"/>
              </a:ext>
            </a:extLst>
          </p:cNvPr>
          <p:cNvSpPr/>
          <p:nvPr/>
        </p:nvSpPr>
        <p:spPr>
          <a:xfrm rot="10800000">
            <a:off x="3883025" y="1276350"/>
            <a:ext cx="1311275" cy="731838"/>
          </a:xfrm>
          <a:prstGeom prst="triangle">
            <a:avLst/>
          </a:prstGeom>
          <a:solidFill>
            <a:srgbClr val="C0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US" sz="1600">
              <a:solidFill>
                <a:schemeClr val="bg1"/>
              </a:solidFill>
            </a:endParaRPr>
          </a:p>
        </p:txBody>
      </p:sp>
      <p:sp>
        <p:nvSpPr>
          <p:cNvPr id="27" name="TextBox 27">
            <a:extLst>
              <a:ext uri="{FF2B5EF4-FFF2-40B4-BE49-F238E27FC236}">
                <a16:creationId xmlns:a16="http://schemas.microsoft.com/office/drawing/2014/main" id="{4E7AA9BF-1035-262F-DF84-66A54852BE90}"/>
              </a:ext>
            </a:extLst>
          </p:cNvPr>
          <p:cNvSpPr txBox="1">
            <a:spLocks noChangeArrowheads="1"/>
          </p:cNvSpPr>
          <p:nvPr/>
        </p:nvSpPr>
        <p:spPr bwMode="auto">
          <a:xfrm>
            <a:off x="4197350" y="1381125"/>
            <a:ext cx="6111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b="1">
                <a:solidFill>
                  <a:schemeClr val="tx1"/>
                </a:solidFill>
                <a:latin typeface="Arial" panose="020B0604020202020204" pitchFamily="34" charset="0"/>
                <a:cs typeface="Arial" panose="020B0604020202020204" pitchFamily="34" charset="0"/>
              </a:defRPr>
            </a:lvl1pPr>
            <a:lvl2pPr marL="742950" indent="-285750">
              <a:defRPr sz="4000" b="1">
                <a:solidFill>
                  <a:schemeClr val="tx1"/>
                </a:solidFill>
                <a:latin typeface="Arial" panose="020B0604020202020204" pitchFamily="34" charset="0"/>
                <a:cs typeface="Arial" panose="020B0604020202020204" pitchFamily="34" charset="0"/>
              </a:defRPr>
            </a:lvl2pPr>
            <a:lvl3pPr marL="1143000" indent="-228600">
              <a:defRPr sz="4000" b="1">
                <a:solidFill>
                  <a:schemeClr val="tx1"/>
                </a:solidFill>
                <a:latin typeface="Arial" panose="020B0604020202020204" pitchFamily="34" charset="0"/>
                <a:cs typeface="Arial" panose="020B0604020202020204" pitchFamily="34" charset="0"/>
              </a:defRPr>
            </a:lvl3pPr>
            <a:lvl4pPr marL="1600200" indent="-228600">
              <a:defRPr sz="4000" b="1">
                <a:solidFill>
                  <a:schemeClr val="tx1"/>
                </a:solidFill>
                <a:latin typeface="Arial" panose="020B0604020202020204" pitchFamily="34" charset="0"/>
                <a:cs typeface="Arial" panose="020B0604020202020204" pitchFamily="34" charset="0"/>
              </a:defRPr>
            </a:lvl4pPr>
            <a:lvl5pPr marL="2057400" indent="-228600">
              <a:defRPr sz="40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9pPr>
          </a:lstStyle>
          <a:p>
            <a:r>
              <a:rPr lang="vi-VN" altLang="en-US" sz="1400" dirty="0">
                <a:solidFill>
                  <a:schemeClr val="bg1"/>
                </a:solidFill>
              </a:rPr>
              <a:t>ESD</a:t>
            </a:r>
            <a:endParaRPr lang="en-US" altLang="en-US" sz="1400" dirty="0">
              <a:solidFill>
                <a:schemeClr val="bg1"/>
              </a:solidFill>
            </a:endParaRPr>
          </a:p>
        </p:txBody>
      </p:sp>
      <p:cxnSp>
        <p:nvCxnSpPr>
          <p:cNvPr id="28" name="Straight Arrow Connector 27">
            <a:extLst>
              <a:ext uri="{FF2B5EF4-FFF2-40B4-BE49-F238E27FC236}">
                <a16:creationId xmlns:a16="http://schemas.microsoft.com/office/drawing/2014/main" id="{73F2D910-5CC9-FB32-371F-1DC3F9BD03EB}"/>
              </a:ext>
            </a:extLst>
          </p:cNvPr>
          <p:cNvCxnSpPr>
            <a:cxnSpLocks/>
          </p:cNvCxnSpPr>
          <p:nvPr/>
        </p:nvCxnSpPr>
        <p:spPr>
          <a:xfrm>
            <a:off x="4572000" y="2979738"/>
            <a:ext cx="0" cy="523875"/>
          </a:xfrm>
          <a:prstGeom prst="straightConnector1">
            <a:avLst/>
          </a:prstGeom>
          <a:ln w="57150">
            <a:solidFill>
              <a:srgbClr val="00B0F0"/>
            </a:solidFill>
            <a:tailEnd type="triangle"/>
          </a:ln>
        </p:spPr>
        <p:style>
          <a:lnRef idx="1">
            <a:schemeClr val="accent2"/>
          </a:lnRef>
          <a:fillRef idx="0">
            <a:schemeClr val="accent2"/>
          </a:fillRef>
          <a:effectRef idx="0">
            <a:schemeClr val="accent2"/>
          </a:effectRef>
          <a:fontRef idx="minor">
            <a:schemeClr val="tx1"/>
          </a:fontRef>
        </p:style>
      </p:cxnSp>
      <p:cxnSp>
        <p:nvCxnSpPr>
          <p:cNvPr id="29" name="Straight Arrow Connector 28">
            <a:extLst>
              <a:ext uri="{FF2B5EF4-FFF2-40B4-BE49-F238E27FC236}">
                <a16:creationId xmlns:a16="http://schemas.microsoft.com/office/drawing/2014/main" id="{031E7ECB-D610-CD1D-628E-E3BC3A162DC5}"/>
              </a:ext>
            </a:extLst>
          </p:cNvPr>
          <p:cNvCxnSpPr>
            <a:cxnSpLocks/>
          </p:cNvCxnSpPr>
          <p:nvPr/>
        </p:nvCxnSpPr>
        <p:spPr>
          <a:xfrm>
            <a:off x="4572000" y="3946525"/>
            <a:ext cx="0" cy="523875"/>
          </a:xfrm>
          <a:prstGeom prst="straightConnector1">
            <a:avLst/>
          </a:prstGeom>
          <a:ln w="57150">
            <a:solidFill>
              <a:srgbClr val="00B0F0"/>
            </a:solidFill>
            <a:tailEnd type="triangle"/>
          </a:ln>
        </p:spPr>
        <p:style>
          <a:lnRef idx="1">
            <a:schemeClr val="accent2"/>
          </a:lnRef>
          <a:fillRef idx="0">
            <a:schemeClr val="accent2"/>
          </a:fillRef>
          <a:effectRef idx="0">
            <a:schemeClr val="accent2"/>
          </a:effectRef>
          <a:fontRef idx="minor">
            <a:schemeClr val="tx1"/>
          </a:fontRef>
        </p:style>
      </p:cxnSp>
      <p:sp>
        <p:nvSpPr>
          <p:cNvPr id="30" name="Rectangle: Rounded Corners 29">
            <a:extLst>
              <a:ext uri="{FF2B5EF4-FFF2-40B4-BE49-F238E27FC236}">
                <a16:creationId xmlns:a16="http://schemas.microsoft.com/office/drawing/2014/main" id="{1D467CB1-1D35-B3DC-9245-8E10E8216A30}"/>
              </a:ext>
            </a:extLst>
          </p:cNvPr>
          <p:cNvSpPr/>
          <p:nvPr/>
        </p:nvSpPr>
        <p:spPr>
          <a:xfrm>
            <a:off x="3187700" y="4470400"/>
            <a:ext cx="2851150" cy="460375"/>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br>
              <a:rPr lang="en-US" sz="1400" dirty="0">
                <a:solidFill>
                  <a:schemeClr val="tx1"/>
                </a:solidFill>
              </a:rPr>
            </a:br>
            <a:r>
              <a:rPr lang="vi-VN" sz="1400" dirty="0">
                <a:solidFill>
                  <a:schemeClr val="tx1"/>
                </a:solidFill>
              </a:rPr>
              <a:t>Giảm đơn</a:t>
            </a:r>
            <a:r>
              <a:rPr lang="en-US" sz="1400" dirty="0">
                <a:solidFill>
                  <a:schemeClr val="tx1"/>
                </a:solidFill>
              </a:rPr>
              <a:t> </a:t>
            </a:r>
            <a:r>
              <a:rPr lang="vi-VN" sz="1400" dirty="0">
                <a:solidFill>
                  <a:schemeClr val="tx1"/>
                </a:solidFill>
              </a:rPr>
              <a:t>hàng</a:t>
            </a:r>
            <a:r>
              <a:rPr lang="en-US" sz="1400" dirty="0">
                <a:solidFill>
                  <a:schemeClr val="tx1"/>
                </a:solidFill>
              </a:rPr>
              <a:t> =</a:t>
            </a:r>
            <a:r>
              <a:rPr lang="en-US" altLang="zh-CN" sz="1400" dirty="0">
                <a:solidFill>
                  <a:schemeClr val="tx1"/>
                </a:solidFill>
              </a:rPr>
              <a:t>》</a:t>
            </a:r>
            <a:r>
              <a:rPr lang="vi-VN" sz="1400" dirty="0">
                <a:solidFill>
                  <a:schemeClr val="tx1"/>
                </a:solidFill>
              </a:rPr>
              <a:t>lợi nhuận thấp</a:t>
            </a:r>
            <a:br>
              <a:rPr lang="en-US" sz="1400" dirty="0">
                <a:solidFill>
                  <a:schemeClr val="tx1"/>
                </a:solidFill>
              </a:rPr>
            </a:br>
            <a:endParaRPr lang="en-US" sz="1400" dirty="0">
              <a:solidFill>
                <a:schemeClr val="tx1"/>
              </a:solidFill>
            </a:endParaRPr>
          </a:p>
        </p:txBody>
      </p:sp>
      <p:sp>
        <p:nvSpPr>
          <p:cNvPr id="31" name="Rectangle: Rounded Corners 30">
            <a:extLst>
              <a:ext uri="{FF2B5EF4-FFF2-40B4-BE49-F238E27FC236}">
                <a16:creationId xmlns:a16="http://schemas.microsoft.com/office/drawing/2014/main" id="{F9FB4319-C5DA-3F1D-38C9-BED0CF784B4B}"/>
              </a:ext>
            </a:extLst>
          </p:cNvPr>
          <p:cNvSpPr/>
          <p:nvPr/>
        </p:nvSpPr>
        <p:spPr>
          <a:xfrm>
            <a:off x="3187700" y="5426605"/>
            <a:ext cx="2851150" cy="396875"/>
          </a:xfrm>
          <a:prstGeom prst="roundRect">
            <a:avLst>
              <a:gd name="adj" fmla="val 9171"/>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br>
              <a:rPr lang="en-US" sz="1400">
                <a:solidFill>
                  <a:schemeClr val="tx1"/>
                </a:solidFill>
              </a:rPr>
            </a:br>
            <a:r>
              <a:rPr lang="vi-VN" sz="1400">
                <a:solidFill>
                  <a:schemeClr val="tx1"/>
                </a:solidFill>
              </a:rPr>
              <a:t>Cắt giảm nhân sự</a:t>
            </a:r>
            <a:br>
              <a:rPr lang="vi-VN" sz="1400">
                <a:solidFill>
                  <a:schemeClr val="tx1"/>
                </a:solidFill>
              </a:rPr>
            </a:br>
            <a:endParaRPr lang="en-US" sz="1400">
              <a:solidFill>
                <a:schemeClr val="tx1"/>
              </a:solidFill>
            </a:endParaRPr>
          </a:p>
        </p:txBody>
      </p:sp>
      <p:cxnSp>
        <p:nvCxnSpPr>
          <p:cNvPr id="32" name="Straight Arrow Connector 31">
            <a:extLst>
              <a:ext uri="{FF2B5EF4-FFF2-40B4-BE49-F238E27FC236}">
                <a16:creationId xmlns:a16="http://schemas.microsoft.com/office/drawing/2014/main" id="{CD7F6E5D-719D-2EF2-2872-79C565EEEC23}"/>
              </a:ext>
            </a:extLst>
          </p:cNvPr>
          <p:cNvCxnSpPr>
            <a:cxnSpLocks/>
          </p:cNvCxnSpPr>
          <p:nvPr/>
        </p:nvCxnSpPr>
        <p:spPr>
          <a:xfrm>
            <a:off x="4560888" y="4930775"/>
            <a:ext cx="0" cy="523875"/>
          </a:xfrm>
          <a:prstGeom prst="straightConnector1">
            <a:avLst/>
          </a:prstGeom>
          <a:ln w="57150">
            <a:solidFill>
              <a:srgbClr val="00B0F0"/>
            </a:solidFill>
            <a:tailEnd type="triangle"/>
          </a:ln>
        </p:spPr>
        <p:style>
          <a:lnRef idx="1">
            <a:schemeClr val="accent2"/>
          </a:lnRef>
          <a:fillRef idx="0">
            <a:schemeClr val="accent2"/>
          </a:fillRef>
          <a:effectRef idx="0">
            <a:schemeClr val="accent2"/>
          </a:effectRef>
          <a:fontRef idx="minor">
            <a:schemeClr val="tx1"/>
          </a:fontRef>
        </p:style>
      </p:cxnSp>
      <p:sp>
        <p:nvSpPr>
          <p:cNvPr id="33" name="Rectangle: Rounded Corners 32">
            <a:extLst>
              <a:ext uri="{FF2B5EF4-FFF2-40B4-BE49-F238E27FC236}">
                <a16:creationId xmlns:a16="http://schemas.microsoft.com/office/drawing/2014/main" id="{BE45DE9A-B0D8-2E37-C332-8C1F0186403B}"/>
              </a:ext>
            </a:extLst>
          </p:cNvPr>
          <p:cNvSpPr/>
          <p:nvPr/>
        </p:nvSpPr>
        <p:spPr>
          <a:xfrm>
            <a:off x="3187700" y="6256338"/>
            <a:ext cx="2851150" cy="460375"/>
          </a:xfrm>
          <a:prstGeom prst="roundRect">
            <a:avLst>
              <a:gd name="adj" fmla="val 9171"/>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br>
              <a:rPr lang="en-US" sz="1400">
                <a:solidFill>
                  <a:schemeClr val="tx1"/>
                </a:solidFill>
              </a:rPr>
            </a:br>
            <a:r>
              <a:rPr lang="vi-VN" sz="1400">
                <a:solidFill>
                  <a:schemeClr val="tx1"/>
                </a:solidFill>
              </a:rPr>
              <a:t>Công nhân viên mất việc</a:t>
            </a:r>
            <a:br>
              <a:rPr lang="vi-VN" sz="1400">
                <a:solidFill>
                  <a:schemeClr val="tx1"/>
                </a:solidFill>
              </a:rPr>
            </a:br>
            <a:endParaRPr lang="en-US" sz="1400">
              <a:solidFill>
                <a:schemeClr val="tx1"/>
              </a:solidFill>
            </a:endParaRPr>
          </a:p>
        </p:txBody>
      </p:sp>
      <p:cxnSp>
        <p:nvCxnSpPr>
          <p:cNvPr id="34" name="Straight Arrow Connector 33">
            <a:extLst>
              <a:ext uri="{FF2B5EF4-FFF2-40B4-BE49-F238E27FC236}">
                <a16:creationId xmlns:a16="http://schemas.microsoft.com/office/drawing/2014/main" id="{9D78734A-CB61-8E72-AF5D-A6E0FE10D552}"/>
              </a:ext>
            </a:extLst>
          </p:cNvPr>
          <p:cNvCxnSpPr>
            <a:cxnSpLocks/>
          </p:cNvCxnSpPr>
          <p:nvPr/>
        </p:nvCxnSpPr>
        <p:spPr>
          <a:xfrm>
            <a:off x="4572000" y="5878513"/>
            <a:ext cx="0" cy="377825"/>
          </a:xfrm>
          <a:prstGeom prst="straightConnector1">
            <a:avLst/>
          </a:prstGeom>
          <a:ln w="57150">
            <a:solidFill>
              <a:srgbClr val="00B0F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87386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F5A52F-EE2F-93A5-B219-FADA3803D29D}"/>
              </a:ext>
            </a:extLst>
          </p:cNvPr>
          <p:cNvSpPr>
            <a:spLocks noGrp="1"/>
          </p:cNvSpPr>
          <p:nvPr>
            <p:ph type="body" idx="1"/>
          </p:nvPr>
        </p:nvSpPr>
        <p:spPr/>
        <p:txBody>
          <a:bodyPr/>
          <a:lstStyle/>
          <a:p>
            <a:endParaRPr lang="en-US"/>
          </a:p>
        </p:txBody>
      </p:sp>
      <p:graphicFrame>
        <p:nvGraphicFramePr>
          <p:cNvPr id="7" name="Table 6">
            <a:extLst>
              <a:ext uri="{FF2B5EF4-FFF2-40B4-BE49-F238E27FC236}">
                <a16:creationId xmlns:a16="http://schemas.microsoft.com/office/drawing/2014/main" id="{5CD78755-4AB4-2BE9-D6D7-A98E72955827}"/>
              </a:ext>
            </a:extLst>
          </p:cNvPr>
          <p:cNvGraphicFramePr>
            <a:graphicFrameLocks noGrp="1"/>
          </p:cNvGraphicFramePr>
          <p:nvPr/>
        </p:nvGraphicFramePr>
        <p:xfrm>
          <a:off x="74110" y="719867"/>
          <a:ext cx="8970964" cy="5897563"/>
        </p:xfrm>
        <a:graphic>
          <a:graphicData uri="http://schemas.openxmlformats.org/drawingml/2006/table">
            <a:tbl>
              <a:tblPr firstRow="1" bandRow="1">
                <a:tableStyleId>{5C22544A-7EE6-4342-B048-85BDC9FD1C3A}</a:tableStyleId>
              </a:tblPr>
              <a:tblGrid>
                <a:gridCol w="2242741">
                  <a:extLst>
                    <a:ext uri="{9D8B030D-6E8A-4147-A177-3AD203B41FA5}">
                      <a16:colId xmlns:a16="http://schemas.microsoft.com/office/drawing/2014/main" val="20000"/>
                    </a:ext>
                  </a:extLst>
                </a:gridCol>
                <a:gridCol w="2242741">
                  <a:extLst>
                    <a:ext uri="{9D8B030D-6E8A-4147-A177-3AD203B41FA5}">
                      <a16:colId xmlns:a16="http://schemas.microsoft.com/office/drawing/2014/main" val="20001"/>
                    </a:ext>
                  </a:extLst>
                </a:gridCol>
                <a:gridCol w="2242741">
                  <a:extLst>
                    <a:ext uri="{9D8B030D-6E8A-4147-A177-3AD203B41FA5}">
                      <a16:colId xmlns:a16="http://schemas.microsoft.com/office/drawing/2014/main" val="20002"/>
                    </a:ext>
                  </a:extLst>
                </a:gridCol>
                <a:gridCol w="2242741">
                  <a:extLst>
                    <a:ext uri="{9D8B030D-6E8A-4147-A177-3AD203B41FA5}">
                      <a16:colId xmlns:a16="http://schemas.microsoft.com/office/drawing/2014/main" val="20003"/>
                    </a:ext>
                  </a:extLst>
                </a:gridCol>
              </a:tblGrid>
              <a:tr h="914478">
                <a:tc>
                  <a:txBody>
                    <a:bodyPr/>
                    <a:lstStyle/>
                    <a:p>
                      <a:pPr algn="ctr"/>
                      <a:br>
                        <a:rPr lang="vi-VN" altLang="zh-CN" sz="1800">
                          <a:solidFill>
                            <a:schemeClr val="tx1"/>
                          </a:solidFill>
                        </a:rPr>
                      </a:br>
                      <a:r>
                        <a:rPr lang="vi-VN" altLang="zh-CN" sz="1800">
                          <a:solidFill>
                            <a:schemeClr val="tx1"/>
                          </a:solidFill>
                        </a:rPr>
                        <a:t>Tiêu tán tĩnh điện</a:t>
                      </a:r>
                      <a:endParaRPr lang="en-US" sz="1800">
                        <a:solidFill>
                          <a:schemeClr val="tx1"/>
                        </a:solidFill>
                      </a:endParaRPr>
                    </a:p>
                  </a:txBody>
                  <a:tcPr marL="91444" marR="91444"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br>
                        <a:rPr lang="vi-VN" altLang="zh-CN" sz="1800">
                          <a:solidFill>
                            <a:schemeClr val="tx1"/>
                          </a:solidFill>
                        </a:rPr>
                      </a:br>
                      <a:r>
                        <a:rPr lang="vi-VN" altLang="zh-CN" sz="1800">
                          <a:solidFill>
                            <a:schemeClr val="tx1"/>
                          </a:solidFill>
                        </a:rPr>
                        <a:t>Che chắn</a:t>
                      </a:r>
                      <a:endParaRPr lang="en-US" sz="1800">
                        <a:solidFill>
                          <a:schemeClr val="tx1"/>
                        </a:solidFill>
                      </a:endParaRPr>
                    </a:p>
                  </a:txBody>
                  <a:tcPr marL="91444" marR="91444"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br>
                        <a:rPr lang="vi-VN" altLang="zh-CN" sz="1800">
                          <a:solidFill>
                            <a:schemeClr val="tx1"/>
                          </a:solidFill>
                        </a:rPr>
                      </a:br>
                      <a:r>
                        <a:rPr lang="vi-VN" altLang="zh-CN" sz="1800">
                          <a:solidFill>
                            <a:schemeClr val="tx1"/>
                          </a:solidFill>
                        </a:rPr>
                        <a:t>Xả tĩnh điện</a:t>
                      </a:r>
                      <a:endParaRPr lang="en-US" sz="1800">
                        <a:solidFill>
                          <a:schemeClr val="tx1"/>
                        </a:solidFill>
                      </a:endParaRPr>
                    </a:p>
                  </a:txBody>
                  <a:tcPr marL="91444" marR="91444"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br>
                        <a:rPr lang="vi-VN" altLang="zh-CN" sz="1800">
                          <a:solidFill>
                            <a:schemeClr val="tx1"/>
                          </a:solidFill>
                        </a:rPr>
                      </a:br>
                      <a:r>
                        <a:rPr lang="vi-VN" altLang="zh-CN" sz="1800">
                          <a:solidFill>
                            <a:schemeClr val="tx1"/>
                          </a:solidFill>
                        </a:rPr>
                        <a:t>Trung hòa điện tích</a:t>
                      </a:r>
                      <a:endParaRPr lang="en-US" sz="1800">
                        <a:solidFill>
                          <a:schemeClr val="tx1"/>
                        </a:solidFill>
                      </a:endParaRPr>
                    </a:p>
                  </a:txBody>
                  <a:tcPr marL="91444" marR="91444"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983085">
                <a:tc>
                  <a:txBody>
                    <a:bodyPr/>
                    <a:lstStyle/>
                    <a:p>
                      <a:endParaRPr lang="en-US" sz="1800">
                        <a:solidFill>
                          <a:schemeClr val="tx1"/>
                        </a:solidFill>
                      </a:endParaRPr>
                    </a:p>
                  </a:txBody>
                  <a:tcPr marL="91444" marR="91444"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800">
                        <a:solidFill>
                          <a:schemeClr val="tx1"/>
                        </a:solidFill>
                      </a:endParaRPr>
                    </a:p>
                  </a:txBody>
                  <a:tcPr marL="91444" marR="91444"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800">
                        <a:solidFill>
                          <a:schemeClr val="tx1"/>
                        </a:solidFill>
                      </a:endParaRPr>
                    </a:p>
                  </a:txBody>
                  <a:tcPr marL="91444" marR="91444"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800">
                        <a:solidFill>
                          <a:schemeClr val="tx1"/>
                        </a:solidFill>
                      </a:endParaRPr>
                    </a:p>
                  </a:txBody>
                  <a:tcPr marL="91444" marR="91444"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pic>
        <p:nvPicPr>
          <p:cNvPr id="8" name="Picture 14">
            <a:extLst>
              <a:ext uri="{FF2B5EF4-FFF2-40B4-BE49-F238E27FC236}">
                <a16:creationId xmlns:a16="http://schemas.microsoft.com/office/drawing/2014/main" id="{CC96C93A-0096-FE9D-48EB-0C8ED5FDC03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5425" y="1944688"/>
            <a:ext cx="941388"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a:extLst>
              <a:ext uri="{FF2B5EF4-FFF2-40B4-BE49-F238E27FC236}">
                <a16:creationId xmlns:a16="http://schemas.microsoft.com/office/drawing/2014/main" id="{B1F876F1-79F7-28E5-CDA4-83B527ACA59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3688" y="2657475"/>
            <a:ext cx="941387"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a:extLst>
              <a:ext uri="{FF2B5EF4-FFF2-40B4-BE49-F238E27FC236}">
                <a16:creationId xmlns:a16="http://schemas.microsoft.com/office/drawing/2014/main" id="{7B60B73F-D676-0C80-EBE5-F0418054CD7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5888" y="3571875"/>
            <a:ext cx="1138237"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
            <a:extLst>
              <a:ext uri="{FF2B5EF4-FFF2-40B4-BE49-F238E27FC236}">
                <a16:creationId xmlns:a16="http://schemas.microsoft.com/office/drawing/2014/main" id="{FEAE4E05-06D5-EDF0-7059-F31EEF959AB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9550" y="4441825"/>
            <a:ext cx="960438"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a:extLst>
              <a:ext uri="{FF2B5EF4-FFF2-40B4-BE49-F238E27FC236}">
                <a16:creationId xmlns:a16="http://schemas.microsoft.com/office/drawing/2014/main" id="{B4D68842-AF9C-2974-0BEC-566DFDD6A13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22400" y="1949450"/>
            <a:ext cx="844550" cy="95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1">
            <a:extLst>
              <a:ext uri="{FF2B5EF4-FFF2-40B4-BE49-F238E27FC236}">
                <a16:creationId xmlns:a16="http://schemas.microsoft.com/office/drawing/2014/main" id="{4637E1D0-3BFF-2EE3-8A34-DA4DF458B73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84300" y="2884488"/>
            <a:ext cx="844550" cy="63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5">
            <a:extLst>
              <a:ext uri="{FF2B5EF4-FFF2-40B4-BE49-F238E27FC236}">
                <a16:creationId xmlns:a16="http://schemas.microsoft.com/office/drawing/2014/main" id="{B91E6E0D-A3DE-F56F-8903-A148A4D9404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17625" y="3657600"/>
            <a:ext cx="8890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3">
            <a:extLst>
              <a:ext uri="{FF2B5EF4-FFF2-40B4-BE49-F238E27FC236}">
                <a16:creationId xmlns:a16="http://schemas.microsoft.com/office/drawing/2014/main" id="{7B37DE3B-66EF-1869-EBF6-2BB22D0A342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04925" y="4511675"/>
            <a:ext cx="979488"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9">
            <a:extLst>
              <a:ext uri="{FF2B5EF4-FFF2-40B4-BE49-F238E27FC236}">
                <a16:creationId xmlns:a16="http://schemas.microsoft.com/office/drawing/2014/main" id="{EBCC82EA-7CDC-88C3-980E-7B4E0D424EF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4150" y="5643563"/>
            <a:ext cx="708025"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7">
            <a:extLst>
              <a:ext uri="{FF2B5EF4-FFF2-40B4-BE49-F238E27FC236}">
                <a16:creationId xmlns:a16="http://schemas.microsoft.com/office/drawing/2014/main" id="{1E70BF62-4CD3-8007-7B9C-C060C75870E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03325" y="5489575"/>
            <a:ext cx="798513"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8">
            <a:extLst>
              <a:ext uri="{FF2B5EF4-FFF2-40B4-BE49-F238E27FC236}">
                <a16:creationId xmlns:a16="http://schemas.microsoft.com/office/drawing/2014/main" id="{C03C0925-4AC9-6FE0-AD0D-536CCE7FA82B}"/>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t="8530" r="912"/>
          <a:stretch>
            <a:fillRect/>
          </a:stretch>
        </p:blipFill>
        <p:spPr bwMode="auto">
          <a:xfrm>
            <a:off x="2700338" y="1944688"/>
            <a:ext cx="1355725" cy="13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7">
            <a:extLst>
              <a:ext uri="{FF2B5EF4-FFF2-40B4-BE49-F238E27FC236}">
                <a16:creationId xmlns:a16="http://schemas.microsoft.com/office/drawing/2014/main" id="{3BFA0E96-489F-3828-4059-2FAF4FDACA6A}"/>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667000" y="3419475"/>
            <a:ext cx="1533525"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a:extLst>
              <a:ext uri="{FF2B5EF4-FFF2-40B4-BE49-F238E27FC236}">
                <a16:creationId xmlns:a16="http://schemas.microsoft.com/office/drawing/2014/main" id="{9477AFB3-351B-D2FA-CC65-D76B2E3C70F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894013" y="4659313"/>
            <a:ext cx="1147762" cy="122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1">
            <a:extLst>
              <a:ext uri="{FF2B5EF4-FFF2-40B4-BE49-F238E27FC236}">
                <a16:creationId xmlns:a16="http://schemas.microsoft.com/office/drawing/2014/main" id="{89F88959-DAFF-3003-4706-2A6BAD0F2EF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070475" y="1933575"/>
            <a:ext cx="1131888"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3">
            <a:extLst>
              <a:ext uri="{FF2B5EF4-FFF2-40B4-BE49-F238E27FC236}">
                <a16:creationId xmlns:a16="http://schemas.microsoft.com/office/drawing/2014/main" id="{D09465C6-A7EC-9D35-EC97-C0EFE543E18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570413" y="2998788"/>
            <a:ext cx="1036637"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5">
            <a:extLst>
              <a:ext uri="{FF2B5EF4-FFF2-40B4-BE49-F238E27FC236}">
                <a16:creationId xmlns:a16="http://schemas.microsoft.com/office/drawing/2014/main" id="{299047C0-334D-F28F-027B-2CF08BEC619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545013" y="4248150"/>
            <a:ext cx="1028700" cy="136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7">
            <a:extLst>
              <a:ext uri="{FF2B5EF4-FFF2-40B4-BE49-F238E27FC236}">
                <a16:creationId xmlns:a16="http://schemas.microsoft.com/office/drawing/2014/main" id="{2736E419-4BA8-7D8C-F587-9AEEEA6DB379}"/>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638800" y="3009900"/>
            <a:ext cx="1128713"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9">
            <a:extLst>
              <a:ext uri="{FF2B5EF4-FFF2-40B4-BE49-F238E27FC236}">
                <a16:creationId xmlns:a16="http://schemas.microsoft.com/office/drawing/2014/main" id="{9B503A1D-4CCF-9EC6-209C-230BC16EFF7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970713" y="1958975"/>
            <a:ext cx="2070100"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31">
            <a:extLst>
              <a:ext uri="{FF2B5EF4-FFF2-40B4-BE49-F238E27FC236}">
                <a16:creationId xmlns:a16="http://schemas.microsoft.com/office/drawing/2014/main" id="{13C534AD-24A0-F9FF-8594-42D06FDBC17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980238" y="3697288"/>
            <a:ext cx="2016125" cy="194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8">
            <a:extLst>
              <a:ext uri="{FF2B5EF4-FFF2-40B4-BE49-F238E27FC236}">
                <a16:creationId xmlns:a16="http://schemas.microsoft.com/office/drawing/2014/main" id="{862BB869-C812-89C0-F826-C934A32FB5C6}"/>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5678488" y="4232275"/>
            <a:ext cx="1028700" cy="136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object 2">
            <a:extLst>
              <a:ext uri="{FF2B5EF4-FFF2-40B4-BE49-F238E27FC236}">
                <a16:creationId xmlns:a16="http://schemas.microsoft.com/office/drawing/2014/main" id="{5ABC9BBB-6F91-3DC6-0E36-CE7F8FC96212}"/>
              </a:ext>
            </a:extLst>
          </p:cNvPr>
          <p:cNvSpPr txBox="1">
            <a:spLocks noGrp="1"/>
          </p:cNvSpPr>
          <p:nvPr>
            <p:ph type="title"/>
          </p:nvPr>
        </p:nvSpPr>
        <p:spPr>
          <a:xfrm>
            <a:off x="143962" y="205517"/>
            <a:ext cx="5845175" cy="514350"/>
          </a:xfrm>
          <a:prstGeom prst="rect">
            <a:avLst/>
          </a:prstGeom>
        </p:spPr>
        <p:txBody>
          <a:bodyPr vert="horz" wrap="square" lIns="0" tIns="12700" rIns="0" bIns="0" rtlCol="0">
            <a:spAutoFit/>
          </a:bodyPr>
          <a:lstStyle/>
          <a:p>
            <a:pPr marL="12700">
              <a:lnSpc>
                <a:spcPct val="100000"/>
              </a:lnSpc>
              <a:spcBef>
                <a:spcPts val="100"/>
              </a:spcBef>
            </a:pPr>
            <a:r>
              <a:rPr dirty="0">
                <a:solidFill>
                  <a:srgbClr val="15155D"/>
                </a:solidFill>
                <a:latin typeface="Arial"/>
                <a:cs typeface="Arial"/>
              </a:rPr>
              <a:t>Thiết</a:t>
            </a:r>
            <a:r>
              <a:rPr spc="-50" dirty="0">
                <a:solidFill>
                  <a:srgbClr val="15155D"/>
                </a:solidFill>
                <a:latin typeface="Arial"/>
                <a:cs typeface="Arial"/>
              </a:rPr>
              <a:t> </a:t>
            </a:r>
            <a:r>
              <a:rPr dirty="0">
                <a:solidFill>
                  <a:srgbClr val="15155D"/>
                </a:solidFill>
                <a:latin typeface="Arial"/>
                <a:cs typeface="Arial"/>
              </a:rPr>
              <a:t>bị</a:t>
            </a:r>
            <a:r>
              <a:rPr spc="-20" dirty="0">
                <a:solidFill>
                  <a:srgbClr val="15155D"/>
                </a:solidFill>
                <a:latin typeface="Arial"/>
                <a:cs typeface="Arial"/>
              </a:rPr>
              <a:t> </a:t>
            </a:r>
            <a:r>
              <a:rPr dirty="0">
                <a:solidFill>
                  <a:srgbClr val="15155D"/>
                </a:solidFill>
                <a:latin typeface="Arial"/>
                <a:cs typeface="Arial"/>
              </a:rPr>
              <a:t>chống</a:t>
            </a:r>
            <a:r>
              <a:rPr spc="-45" dirty="0">
                <a:solidFill>
                  <a:srgbClr val="15155D"/>
                </a:solidFill>
                <a:latin typeface="Arial"/>
                <a:cs typeface="Arial"/>
              </a:rPr>
              <a:t> </a:t>
            </a:r>
            <a:r>
              <a:rPr dirty="0">
                <a:solidFill>
                  <a:srgbClr val="15155D"/>
                </a:solidFill>
                <a:latin typeface="Arial"/>
                <a:cs typeface="Arial"/>
              </a:rPr>
              <a:t>tĩnh</a:t>
            </a:r>
            <a:r>
              <a:rPr spc="-45" dirty="0">
                <a:solidFill>
                  <a:srgbClr val="15155D"/>
                </a:solidFill>
                <a:latin typeface="Arial"/>
                <a:cs typeface="Arial"/>
              </a:rPr>
              <a:t> </a:t>
            </a:r>
            <a:r>
              <a:rPr spc="-20" dirty="0">
                <a:solidFill>
                  <a:srgbClr val="15155D"/>
                </a:solidFill>
                <a:latin typeface="Arial"/>
                <a:cs typeface="Arial"/>
              </a:rPr>
              <a:t>điện</a:t>
            </a:r>
          </a:p>
        </p:txBody>
      </p:sp>
    </p:spTree>
    <p:extLst>
      <p:ext uri="{BB962C8B-B14F-4D97-AF65-F5344CB8AC3E}">
        <p14:creationId xmlns:p14="http://schemas.microsoft.com/office/powerpoint/2010/main" val="3900250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E6BE6-3B78-BE93-AEA9-A578FF109CFE}"/>
              </a:ext>
            </a:extLst>
          </p:cNvPr>
          <p:cNvSpPr>
            <a:spLocks noGrp="1"/>
          </p:cNvSpPr>
          <p:nvPr>
            <p:ph type="title"/>
          </p:nvPr>
        </p:nvSpPr>
        <p:spPr>
          <a:xfrm>
            <a:off x="618490" y="234156"/>
            <a:ext cx="5845175" cy="492443"/>
          </a:xfrm>
        </p:spPr>
        <p:txBody>
          <a:bodyPr/>
          <a:lstStyle/>
          <a:p>
            <a:r>
              <a:rPr lang="vi-VN" altLang="en-US" sz="3200">
                <a:ea typeface="Arial Unicode MS" panose="020B0604020202020204" pitchFamily="34" charset="-120"/>
              </a:rPr>
              <a:t> </a:t>
            </a:r>
            <a:r>
              <a:rPr lang="en-US" altLang="en-US" sz="3200">
                <a:ea typeface="Arial Unicode MS" panose="020B0604020202020204" pitchFamily="34" charset="-120"/>
              </a:rPr>
              <a:t>Nhãn cảnh báo bảo vệ ESD</a:t>
            </a:r>
            <a:r>
              <a:rPr lang="vi-VN" altLang="en-US" sz="3200">
                <a:ea typeface="Arial Unicode MS" panose="020B0604020202020204" pitchFamily="34" charset="-120"/>
              </a:rPr>
              <a:t> </a:t>
            </a:r>
            <a:endParaRPr lang="en-US"/>
          </a:p>
        </p:txBody>
      </p:sp>
      <p:sp>
        <p:nvSpPr>
          <p:cNvPr id="5" name="投影片編號版面配置區 3">
            <a:extLst>
              <a:ext uri="{FF2B5EF4-FFF2-40B4-BE49-F238E27FC236}">
                <a16:creationId xmlns:a16="http://schemas.microsoft.com/office/drawing/2014/main" id="{84FAD152-0619-BA20-B4BA-36025B63C1E6}"/>
              </a:ext>
            </a:extLst>
          </p:cNvPr>
          <p:cNvSpPr txBox="1">
            <a:spLocks/>
          </p:cNvSpPr>
          <p:nvPr/>
        </p:nvSpPr>
        <p:spPr bwMode="auto">
          <a:xfrm>
            <a:off x="6583363" y="6378575"/>
            <a:ext cx="2103437" cy="215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kern="0"/>
            </a:defPPr>
            <a:lvl1pPr>
              <a:defRPr sz="4000" b="1">
                <a:solidFill>
                  <a:schemeClr val="tx1"/>
                </a:solidFill>
                <a:latin typeface="Arial" panose="020B0604020202020204" pitchFamily="34" charset="0"/>
                <a:cs typeface="Arial" panose="020B0604020202020204" pitchFamily="34" charset="0"/>
              </a:defRPr>
            </a:lvl1pPr>
            <a:lvl2pPr marL="742950" indent="-285750">
              <a:defRPr sz="4000" b="1">
                <a:solidFill>
                  <a:schemeClr val="tx1"/>
                </a:solidFill>
                <a:latin typeface="Arial" panose="020B0604020202020204" pitchFamily="34" charset="0"/>
                <a:cs typeface="Arial" panose="020B0604020202020204" pitchFamily="34" charset="0"/>
              </a:defRPr>
            </a:lvl2pPr>
            <a:lvl3pPr marL="1143000" indent="-228600">
              <a:defRPr sz="4000" b="1">
                <a:solidFill>
                  <a:schemeClr val="tx1"/>
                </a:solidFill>
                <a:latin typeface="Arial" panose="020B0604020202020204" pitchFamily="34" charset="0"/>
                <a:cs typeface="Arial" panose="020B0604020202020204" pitchFamily="34" charset="0"/>
              </a:defRPr>
            </a:lvl3pPr>
            <a:lvl4pPr marL="1600200" indent="-228600">
              <a:defRPr sz="4000" b="1">
                <a:solidFill>
                  <a:schemeClr val="tx1"/>
                </a:solidFill>
                <a:latin typeface="Arial" panose="020B0604020202020204" pitchFamily="34" charset="0"/>
                <a:cs typeface="Arial" panose="020B0604020202020204" pitchFamily="34" charset="0"/>
              </a:defRPr>
            </a:lvl4pPr>
            <a:lvl5pPr marL="2057400" indent="-228600">
              <a:defRPr sz="40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9pPr>
          </a:lstStyle>
          <a:p>
            <a:fld id="{6610B67B-378D-42A3-BA50-281F98510F49}" type="slidenum">
              <a:rPr lang="zh-TW" altLang="en-US" sz="1400" smtClean="0">
                <a:latin typeface="Times" panose="02020603050405020304" pitchFamily="18" charset="0"/>
                <a:ea typeface="新細明體" panose="02020500000000000000" pitchFamily="18" charset="-120"/>
                <a:cs typeface="Times" panose="02020603050405020304" pitchFamily="18" charset="0"/>
              </a:rPr>
              <a:pPr/>
              <a:t>5</a:t>
            </a:fld>
            <a:endParaRPr lang="en-US" altLang="zh-TW" sz="1400">
              <a:latin typeface="Times" panose="02020603050405020304" pitchFamily="18" charset="0"/>
              <a:ea typeface="新細明體" panose="02020500000000000000" pitchFamily="18" charset="-120"/>
              <a:cs typeface="Times" panose="02020603050405020304" pitchFamily="18" charset="0"/>
            </a:endParaRPr>
          </a:p>
        </p:txBody>
      </p:sp>
      <p:sp>
        <p:nvSpPr>
          <p:cNvPr id="6" name="Rectangle 5">
            <a:extLst>
              <a:ext uri="{FF2B5EF4-FFF2-40B4-BE49-F238E27FC236}">
                <a16:creationId xmlns:a16="http://schemas.microsoft.com/office/drawing/2014/main" id="{A0740007-FE38-145C-6B48-A4F8E1229068}"/>
              </a:ext>
            </a:extLst>
          </p:cNvPr>
          <p:cNvSpPr>
            <a:spLocks noChangeArrowheads="1"/>
          </p:cNvSpPr>
          <p:nvPr/>
        </p:nvSpPr>
        <p:spPr bwMode="auto">
          <a:xfrm>
            <a:off x="4411663" y="5449888"/>
            <a:ext cx="221615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defRPr sz="4000" b="1">
                <a:solidFill>
                  <a:schemeClr val="tx1"/>
                </a:solidFill>
                <a:latin typeface="Arial" panose="020B0604020202020204" pitchFamily="34" charset="0"/>
                <a:cs typeface="Arial" panose="020B0604020202020204" pitchFamily="34" charset="0"/>
              </a:defRPr>
            </a:lvl1pPr>
            <a:lvl2pPr marL="742950" indent="-285750">
              <a:defRPr sz="4000" b="1">
                <a:solidFill>
                  <a:schemeClr val="tx1"/>
                </a:solidFill>
                <a:latin typeface="Arial" panose="020B0604020202020204" pitchFamily="34" charset="0"/>
                <a:cs typeface="Arial" panose="020B0604020202020204" pitchFamily="34" charset="0"/>
              </a:defRPr>
            </a:lvl2pPr>
            <a:lvl3pPr marL="1143000" indent="-228600">
              <a:defRPr sz="4000" b="1">
                <a:solidFill>
                  <a:schemeClr val="tx1"/>
                </a:solidFill>
                <a:latin typeface="Arial" panose="020B0604020202020204" pitchFamily="34" charset="0"/>
                <a:cs typeface="Arial" panose="020B0604020202020204" pitchFamily="34" charset="0"/>
              </a:defRPr>
            </a:lvl3pPr>
            <a:lvl4pPr marL="1600200" indent="-228600">
              <a:defRPr sz="4000" b="1">
                <a:solidFill>
                  <a:schemeClr val="tx1"/>
                </a:solidFill>
                <a:latin typeface="Arial" panose="020B0604020202020204" pitchFamily="34" charset="0"/>
                <a:cs typeface="Arial" panose="020B0604020202020204" pitchFamily="34" charset="0"/>
              </a:defRPr>
            </a:lvl4pPr>
            <a:lvl5pPr marL="2057400" indent="-228600">
              <a:defRPr sz="40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9pPr>
          </a:lstStyle>
          <a:p>
            <a:pPr algn="just"/>
            <a:r>
              <a:rPr lang="en-US" altLang="zh-TW" sz="1400" b="0">
                <a:latin typeface="Times New Roman" panose="02020603050405020304" pitchFamily="18" charset="0"/>
                <a:ea typeface="Arial Unicode MS" panose="020B0604020202020204" pitchFamily="34" charset="-120"/>
                <a:cs typeface="Times New Roman" panose="02020603050405020304" pitchFamily="18" charset="0"/>
              </a:rPr>
              <a:t>Ký hiệu cảnh báo</a:t>
            </a:r>
            <a:r>
              <a:rPr lang="vi-VN" altLang="zh-TW" sz="1400" b="0">
                <a:latin typeface="Times New Roman" panose="02020603050405020304" pitchFamily="18" charset="0"/>
                <a:ea typeface="Arial Unicode MS" panose="020B0604020202020204" pitchFamily="34" charset="-120"/>
                <a:cs typeface="Times New Roman" panose="02020603050405020304" pitchFamily="18" charset="0"/>
              </a:rPr>
              <a:t> </a:t>
            </a:r>
            <a:r>
              <a:rPr lang="en-US" altLang="zh-TW" sz="1400" b="0">
                <a:latin typeface="Times New Roman" panose="02020603050405020304" pitchFamily="18" charset="0"/>
                <a:ea typeface="Arial Unicode MS" panose="020B0604020202020204" pitchFamily="34" charset="-120"/>
                <a:cs typeface="Times New Roman" panose="02020603050405020304" pitchFamily="18" charset="0"/>
              </a:rPr>
              <a:t>các linh kiên mẫn cảm với ESDS</a:t>
            </a:r>
            <a:r>
              <a:rPr lang="vi-VN" altLang="zh-TW" sz="1400" b="0">
                <a:latin typeface="Times New Roman" panose="02020603050405020304" pitchFamily="18" charset="0"/>
                <a:ea typeface="Arial Unicode MS" panose="020B0604020202020204" pitchFamily="34" charset="-120"/>
                <a:cs typeface="Times New Roman" panose="02020603050405020304" pitchFamily="18" charset="0"/>
              </a:rPr>
              <a:t> </a:t>
            </a:r>
            <a:br>
              <a:rPr lang="en-US" altLang="zh-TW" sz="1400" b="0">
                <a:latin typeface="Times New Roman" panose="02020603050405020304" pitchFamily="18" charset="0"/>
                <a:ea typeface="Arial Unicode MS" panose="020B0604020202020204" pitchFamily="34" charset="-120"/>
                <a:cs typeface="Times New Roman" panose="02020603050405020304" pitchFamily="18" charset="0"/>
              </a:rPr>
            </a:br>
            <a:endParaRPr lang="vi-VN" altLang="zh-TW" sz="1400" b="0">
              <a:latin typeface="Times New Roman" panose="02020603050405020304" pitchFamily="18" charset="0"/>
              <a:ea typeface="Arial Unicode MS" panose="020B0604020202020204" pitchFamily="34" charset="-120"/>
              <a:cs typeface="Times New Roman" panose="02020603050405020304" pitchFamily="18" charset="0"/>
            </a:endParaRPr>
          </a:p>
        </p:txBody>
      </p:sp>
      <p:sp>
        <p:nvSpPr>
          <p:cNvPr id="7" name="Rectangle 6">
            <a:extLst>
              <a:ext uri="{FF2B5EF4-FFF2-40B4-BE49-F238E27FC236}">
                <a16:creationId xmlns:a16="http://schemas.microsoft.com/office/drawing/2014/main" id="{445A397C-ED2B-D57C-2E8B-0C80D35318B9}"/>
              </a:ext>
            </a:extLst>
          </p:cNvPr>
          <p:cNvSpPr>
            <a:spLocks noChangeArrowheads="1"/>
          </p:cNvSpPr>
          <p:nvPr/>
        </p:nvSpPr>
        <p:spPr bwMode="auto">
          <a:xfrm>
            <a:off x="6807200" y="5405438"/>
            <a:ext cx="2416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defRPr sz="4000" b="1">
                <a:solidFill>
                  <a:schemeClr val="tx1"/>
                </a:solidFill>
                <a:latin typeface="Arial" panose="020B0604020202020204" pitchFamily="34" charset="0"/>
                <a:cs typeface="Arial" panose="020B0604020202020204" pitchFamily="34" charset="0"/>
              </a:defRPr>
            </a:lvl1pPr>
            <a:lvl2pPr marL="742950" indent="-285750">
              <a:defRPr sz="4000" b="1">
                <a:solidFill>
                  <a:schemeClr val="tx1"/>
                </a:solidFill>
                <a:latin typeface="Arial" panose="020B0604020202020204" pitchFamily="34" charset="0"/>
                <a:cs typeface="Arial" panose="020B0604020202020204" pitchFamily="34" charset="0"/>
              </a:defRPr>
            </a:lvl2pPr>
            <a:lvl3pPr marL="1143000" indent="-228600">
              <a:defRPr sz="4000" b="1">
                <a:solidFill>
                  <a:schemeClr val="tx1"/>
                </a:solidFill>
                <a:latin typeface="Arial" panose="020B0604020202020204" pitchFamily="34" charset="0"/>
                <a:cs typeface="Arial" panose="020B0604020202020204" pitchFamily="34" charset="0"/>
              </a:defRPr>
            </a:lvl3pPr>
            <a:lvl4pPr marL="1600200" indent="-228600">
              <a:defRPr sz="4000" b="1">
                <a:solidFill>
                  <a:schemeClr val="tx1"/>
                </a:solidFill>
                <a:latin typeface="Arial" panose="020B0604020202020204" pitchFamily="34" charset="0"/>
                <a:cs typeface="Arial" panose="020B0604020202020204" pitchFamily="34" charset="0"/>
              </a:defRPr>
            </a:lvl4pPr>
            <a:lvl5pPr marL="2057400" indent="-228600">
              <a:defRPr sz="40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zh-TW" sz="1400" b="0">
                <a:latin typeface="Times New Roman" panose="02020603050405020304" pitchFamily="18" charset="0"/>
                <a:ea typeface="Arial Unicode MS" panose="020B0604020202020204" pitchFamily="34" charset="-120"/>
                <a:cs typeface="Times New Roman" panose="02020603050405020304" pitchFamily="18" charset="0"/>
              </a:rPr>
              <a:t>Ký hiệu cảnh báo bảo vệ ESD</a:t>
            </a:r>
            <a:br>
              <a:rPr lang="en-US" altLang="zh-TW" sz="1400" b="0">
                <a:latin typeface="Times New Roman" panose="02020603050405020304" pitchFamily="18" charset="0"/>
                <a:ea typeface="Arial Unicode MS" panose="020B0604020202020204" pitchFamily="34" charset="-120"/>
                <a:cs typeface="Times New Roman" panose="02020603050405020304" pitchFamily="18" charset="0"/>
              </a:rPr>
            </a:br>
            <a:endParaRPr lang="vi-VN" altLang="zh-TW" sz="1400" b="0">
              <a:latin typeface="Times New Roman" panose="02020603050405020304" pitchFamily="18" charset="0"/>
              <a:ea typeface="Arial Unicode MS" panose="020B0604020202020204" pitchFamily="34" charset="-120"/>
              <a:cs typeface="Times New Roman" panose="02020603050405020304" pitchFamily="18" charset="0"/>
            </a:endParaRPr>
          </a:p>
        </p:txBody>
      </p:sp>
      <p:pic>
        <p:nvPicPr>
          <p:cNvPr id="8" name="Picture 7">
            <a:extLst>
              <a:ext uri="{FF2B5EF4-FFF2-40B4-BE49-F238E27FC236}">
                <a16:creationId xmlns:a16="http://schemas.microsoft.com/office/drawing/2014/main" id="{B11145C0-4F56-4FFC-6FC8-669146D316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969" t="15918" r="33125" b="60156"/>
          <a:stretch>
            <a:fillRect/>
          </a:stretch>
        </p:blipFill>
        <p:spPr bwMode="auto">
          <a:xfrm>
            <a:off x="2079625" y="947738"/>
            <a:ext cx="1852613" cy="188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
                <a:solidFill>
                  <a:srgbClr val="000000"/>
                </a:solidFill>
                <a:miter lim="800000"/>
                <a:headEnd/>
                <a:tailEnd/>
              </a14:hiddenLine>
            </a:ext>
          </a:extLst>
        </p:spPr>
      </p:pic>
      <p:pic>
        <p:nvPicPr>
          <p:cNvPr id="9" name="Picture 8">
            <a:extLst>
              <a:ext uri="{FF2B5EF4-FFF2-40B4-BE49-F238E27FC236}">
                <a16:creationId xmlns:a16="http://schemas.microsoft.com/office/drawing/2014/main" id="{FFA1F382-DFCE-1593-7533-9A8F3219B1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8985" t="15918" r="47031" b="60156"/>
          <a:stretch>
            <a:fillRect/>
          </a:stretch>
        </p:blipFill>
        <p:spPr bwMode="auto">
          <a:xfrm>
            <a:off x="0" y="879475"/>
            <a:ext cx="2051050"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
                <a:solidFill>
                  <a:srgbClr val="000000"/>
                </a:solidFill>
                <a:miter lim="800000"/>
                <a:headEnd/>
                <a:tailEnd/>
              </a14:hiddenLine>
            </a:ext>
          </a:extLst>
        </p:spPr>
      </p:pic>
      <p:pic>
        <p:nvPicPr>
          <p:cNvPr id="10" name="Picture 12">
            <a:extLst>
              <a:ext uri="{FF2B5EF4-FFF2-40B4-BE49-F238E27FC236}">
                <a16:creationId xmlns:a16="http://schemas.microsoft.com/office/drawing/2014/main" id="{4278ED6F-8DDF-CFCE-C4A9-B0967A0176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8985" t="15918" r="61952" b="60156"/>
          <a:stretch>
            <a:fillRect/>
          </a:stretch>
        </p:blipFill>
        <p:spPr bwMode="auto">
          <a:xfrm>
            <a:off x="4256088" y="3760788"/>
            <a:ext cx="2154237" cy="159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
                <a:solidFill>
                  <a:srgbClr val="000000"/>
                </a:solidFill>
                <a:miter lim="800000"/>
                <a:headEnd/>
                <a:tailEnd/>
              </a14:hiddenLine>
            </a:ext>
          </a:extLst>
        </p:spPr>
      </p:pic>
      <p:sp>
        <p:nvSpPr>
          <p:cNvPr id="11" name="Text Box 14">
            <a:extLst>
              <a:ext uri="{FF2B5EF4-FFF2-40B4-BE49-F238E27FC236}">
                <a16:creationId xmlns:a16="http://schemas.microsoft.com/office/drawing/2014/main" id="{FF55EA77-C6C4-E7EC-6851-142084071BBA}"/>
              </a:ext>
            </a:extLst>
          </p:cNvPr>
          <p:cNvSpPr txBox="1">
            <a:spLocks noChangeArrowheads="1"/>
          </p:cNvSpPr>
          <p:nvPr/>
        </p:nvSpPr>
        <p:spPr bwMode="auto">
          <a:xfrm>
            <a:off x="53975" y="2860675"/>
            <a:ext cx="4373563"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4000" b="1">
                <a:solidFill>
                  <a:schemeClr val="tx1"/>
                </a:solidFill>
                <a:latin typeface="Arial" panose="020B0604020202020204" pitchFamily="34" charset="0"/>
                <a:cs typeface="Arial" panose="020B0604020202020204" pitchFamily="34" charset="0"/>
              </a:defRPr>
            </a:lvl1pPr>
            <a:lvl2pPr marL="742950" indent="-285750">
              <a:defRPr sz="4000" b="1">
                <a:solidFill>
                  <a:schemeClr val="tx1"/>
                </a:solidFill>
                <a:latin typeface="Arial" panose="020B0604020202020204" pitchFamily="34" charset="0"/>
                <a:cs typeface="Arial" panose="020B0604020202020204" pitchFamily="34" charset="0"/>
              </a:defRPr>
            </a:lvl2pPr>
            <a:lvl3pPr marL="1143000" indent="-228600">
              <a:defRPr sz="4000" b="1">
                <a:solidFill>
                  <a:schemeClr val="tx1"/>
                </a:solidFill>
                <a:latin typeface="Arial" panose="020B0604020202020204" pitchFamily="34" charset="0"/>
                <a:cs typeface="Arial" panose="020B0604020202020204" pitchFamily="34" charset="0"/>
              </a:defRPr>
            </a:lvl3pPr>
            <a:lvl4pPr marL="1600200" indent="-228600">
              <a:defRPr sz="4000" b="1">
                <a:solidFill>
                  <a:schemeClr val="tx1"/>
                </a:solidFill>
                <a:latin typeface="Arial" panose="020B0604020202020204" pitchFamily="34" charset="0"/>
                <a:cs typeface="Arial" panose="020B0604020202020204" pitchFamily="34" charset="0"/>
              </a:defRPr>
            </a:lvl4pPr>
            <a:lvl5pPr marL="2057400" indent="-228600">
              <a:defRPr sz="40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pPr>
            <a:r>
              <a:rPr lang="en-US" altLang="zh-CN" sz="1600" b="0">
                <a:latin typeface="Times New Roman" panose="02020603050405020304" pitchFamily="18" charset="0"/>
                <a:ea typeface="Arial Unicode MS" panose="020B0604020202020204" pitchFamily="34" charset="-120"/>
                <a:cs typeface="Times New Roman" panose="02020603050405020304" pitchFamily="18" charset="0"/>
              </a:rPr>
              <a:t>Cảnh báo khu vực giám sát ESD/khu vực bảo vệ ESD (biển báo tiếng trung và tiếng anh, được dán ở khu vực vào xưởng)</a:t>
            </a:r>
            <a:endParaRPr lang="en-US" altLang="zh-TW" sz="1600" b="0">
              <a:latin typeface="Times New Roman" panose="02020603050405020304" pitchFamily="18" charset="0"/>
              <a:ea typeface="Arial Unicode MS" panose="020B0604020202020204" pitchFamily="34" charset="-120"/>
              <a:cs typeface="Times New Roman" panose="02020603050405020304" pitchFamily="18" charset="0"/>
            </a:endParaRPr>
          </a:p>
        </p:txBody>
      </p:sp>
      <p:pic>
        <p:nvPicPr>
          <p:cNvPr id="12" name="Picture 15">
            <a:extLst>
              <a:ext uri="{FF2B5EF4-FFF2-40B4-BE49-F238E27FC236}">
                <a16:creationId xmlns:a16="http://schemas.microsoft.com/office/drawing/2014/main" id="{CDFF9443-09F8-4CAD-CA7D-B4FA34EAD1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092" t="9476" r="52458" b="1155"/>
          <a:stretch>
            <a:fillRect/>
          </a:stretch>
        </p:blipFill>
        <p:spPr bwMode="auto">
          <a:xfrm>
            <a:off x="6764338" y="3927475"/>
            <a:ext cx="2174875" cy="150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6">
            <a:extLst>
              <a:ext uri="{FF2B5EF4-FFF2-40B4-BE49-F238E27FC236}">
                <a16:creationId xmlns:a16="http://schemas.microsoft.com/office/drawing/2014/main" id="{AEDEAFBD-A08B-6230-1A8F-2047D49F161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519" t="705" r="1556" b="1233"/>
          <a:stretch>
            <a:fillRect/>
          </a:stretch>
        </p:blipFill>
        <p:spPr bwMode="auto">
          <a:xfrm>
            <a:off x="82550" y="3897313"/>
            <a:ext cx="2035175" cy="179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7">
            <a:extLst>
              <a:ext uri="{FF2B5EF4-FFF2-40B4-BE49-F238E27FC236}">
                <a16:creationId xmlns:a16="http://schemas.microsoft.com/office/drawing/2014/main" id="{A2B59E0C-5EF8-FD53-3655-F9E41C5313DC}"/>
              </a:ext>
            </a:extLst>
          </p:cNvPr>
          <p:cNvSpPr>
            <a:spLocks noChangeArrowheads="1"/>
          </p:cNvSpPr>
          <p:nvPr/>
        </p:nvSpPr>
        <p:spPr bwMode="auto">
          <a:xfrm>
            <a:off x="68263" y="5868988"/>
            <a:ext cx="206375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4000" b="1">
                <a:solidFill>
                  <a:schemeClr val="tx1"/>
                </a:solidFill>
                <a:latin typeface="Arial" panose="020B0604020202020204" pitchFamily="34" charset="0"/>
                <a:cs typeface="Arial" panose="020B0604020202020204" pitchFamily="34" charset="0"/>
              </a:defRPr>
            </a:lvl1pPr>
            <a:lvl2pPr marL="742950" indent="-285750">
              <a:defRPr sz="4000" b="1">
                <a:solidFill>
                  <a:schemeClr val="tx1"/>
                </a:solidFill>
                <a:latin typeface="Arial" panose="020B0604020202020204" pitchFamily="34" charset="0"/>
                <a:cs typeface="Arial" panose="020B0604020202020204" pitchFamily="34" charset="0"/>
              </a:defRPr>
            </a:lvl2pPr>
            <a:lvl3pPr marL="1143000" indent="-228600">
              <a:defRPr sz="4000" b="1">
                <a:solidFill>
                  <a:schemeClr val="tx1"/>
                </a:solidFill>
                <a:latin typeface="Arial" panose="020B0604020202020204" pitchFamily="34" charset="0"/>
                <a:cs typeface="Arial" panose="020B0604020202020204" pitchFamily="34" charset="0"/>
              </a:defRPr>
            </a:lvl3pPr>
            <a:lvl4pPr marL="1600200" indent="-228600">
              <a:defRPr sz="4000" b="1">
                <a:solidFill>
                  <a:schemeClr val="tx1"/>
                </a:solidFill>
                <a:latin typeface="Arial" panose="020B0604020202020204" pitchFamily="34" charset="0"/>
                <a:cs typeface="Arial" panose="020B0604020202020204" pitchFamily="34" charset="0"/>
              </a:defRPr>
            </a:lvl4pPr>
            <a:lvl5pPr marL="2057400" indent="-228600">
              <a:defRPr sz="40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9pPr>
          </a:lstStyle>
          <a:p>
            <a:pPr algn="ctr"/>
            <a:r>
              <a:rPr lang="en-US" altLang="zh-TW" sz="1600" b="0">
                <a:latin typeface="Times New Roman" panose="02020603050405020304" pitchFamily="18" charset="0"/>
                <a:ea typeface="Arial Unicode MS" panose="020B0604020202020204" pitchFamily="34" charset="-120"/>
                <a:cs typeface="Times New Roman" panose="02020603050405020304" pitchFamily="18" charset="0"/>
              </a:rPr>
              <a:t>Điểm nối đất tổng </a:t>
            </a:r>
            <a:br>
              <a:rPr lang="en-US" altLang="zh-TW" sz="1600" b="0">
                <a:latin typeface="Times New Roman" panose="02020603050405020304" pitchFamily="18" charset="0"/>
                <a:ea typeface="Arial Unicode MS" panose="020B0604020202020204" pitchFamily="34" charset="-120"/>
                <a:cs typeface="Times New Roman" panose="02020603050405020304" pitchFamily="18" charset="0"/>
              </a:rPr>
            </a:br>
            <a:endParaRPr lang="vi-VN" altLang="zh-TW" sz="1600" b="0">
              <a:latin typeface="Times New Roman" panose="02020603050405020304" pitchFamily="18" charset="0"/>
              <a:ea typeface="Arial Unicode MS" panose="020B0604020202020204" pitchFamily="34" charset="-120"/>
              <a:cs typeface="Times New Roman" panose="02020603050405020304" pitchFamily="18" charset="0"/>
            </a:endParaRPr>
          </a:p>
        </p:txBody>
      </p:sp>
      <p:pic>
        <p:nvPicPr>
          <p:cNvPr id="15" name="图片 1" descr="unnamed">
            <a:extLst>
              <a:ext uri="{FF2B5EF4-FFF2-40B4-BE49-F238E27FC236}">
                <a16:creationId xmlns:a16="http://schemas.microsoft.com/office/drawing/2014/main" id="{720F9FAC-D6DD-3137-0CE6-6F1643805A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7602" r="4112" b="3423"/>
          <a:stretch>
            <a:fillRect/>
          </a:stretch>
        </p:blipFill>
        <p:spPr bwMode="auto">
          <a:xfrm>
            <a:off x="5211763" y="933450"/>
            <a:ext cx="3121025"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橢圓 15">
            <a:extLst>
              <a:ext uri="{FF2B5EF4-FFF2-40B4-BE49-F238E27FC236}">
                <a16:creationId xmlns:a16="http://schemas.microsoft.com/office/drawing/2014/main" id="{F447ECAE-2251-E30C-A12E-B6CA119E6AEC}"/>
              </a:ext>
            </a:extLst>
          </p:cNvPr>
          <p:cNvSpPr>
            <a:spLocks noChangeArrowheads="1"/>
          </p:cNvSpPr>
          <p:nvPr/>
        </p:nvSpPr>
        <p:spPr bwMode="auto">
          <a:xfrm>
            <a:off x="4968875" y="2416175"/>
            <a:ext cx="3970338" cy="135096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lIns="0" tIns="0" rIns="0" bIns="0"/>
          <a:lstStyle>
            <a:lvl1pPr>
              <a:defRPr sz="4000" b="1">
                <a:solidFill>
                  <a:schemeClr val="tx1"/>
                </a:solidFill>
                <a:latin typeface="Arial" panose="020B0604020202020204" pitchFamily="34" charset="0"/>
                <a:cs typeface="Arial" panose="020B0604020202020204" pitchFamily="34" charset="0"/>
              </a:defRPr>
            </a:lvl1pPr>
            <a:lvl2pPr marL="742950" indent="-285750">
              <a:defRPr sz="4000" b="1">
                <a:solidFill>
                  <a:schemeClr val="tx1"/>
                </a:solidFill>
                <a:latin typeface="Arial" panose="020B0604020202020204" pitchFamily="34" charset="0"/>
                <a:cs typeface="Arial" panose="020B0604020202020204" pitchFamily="34" charset="0"/>
              </a:defRPr>
            </a:lvl2pPr>
            <a:lvl3pPr marL="1143000" indent="-228600">
              <a:defRPr sz="4000" b="1">
                <a:solidFill>
                  <a:schemeClr val="tx1"/>
                </a:solidFill>
                <a:latin typeface="Arial" panose="020B0604020202020204" pitchFamily="34" charset="0"/>
                <a:cs typeface="Arial" panose="020B0604020202020204" pitchFamily="34" charset="0"/>
              </a:defRPr>
            </a:lvl3pPr>
            <a:lvl4pPr marL="1600200" indent="-228600">
              <a:defRPr sz="4000" b="1">
                <a:solidFill>
                  <a:schemeClr val="tx1"/>
                </a:solidFill>
                <a:latin typeface="Arial" panose="020B0604020202020204" pitchFamily="34" charset="0"/>
                <a:cs typeface="Arial" panose="020B0604020202020204" pitchFamily="34" charset="0"/>
              </a:defRPr>
            </a:lvl4pPr>
            <a:lvl5pPr marL="2057400" indent="-228600">
              <a:defRPr sz="40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zh-CN" sz="1600" b="0">
                <a:latin typeface="Times New Roman" panose="02020603050405020304" pitchFamily="18" charset="0"/>
                <a:ea typeface="Arial Unicode MS" panose="020B0604020202020204" pitchFamily="34" charset="-120"/>
                <a:cs typeface="Times New Roman" panose="02020603050405020304" pitchFamily="18" charset="0"/>
              </a:rPr>
              <a:t>Khu vực EPA</a:t>
            </a:r>
            <a:r>
              <a:rPr lang="vi-VN" altLang="zh-CN" sz="1600" b="0">
                <a:latin typeface="Times New Roman" panose="02020603050405020304" pitchFamily="18" charset="0"/>
                <a:ea typeface="Arial Unicode MS" panose="020B0604020202020204" pitchFamily="34" charset="-120"/>
                <a:cs typeface="Times New Roman" panose="02020603050405020304" pitchFamily="18" charset="0"/>
              </a:rPr>
              <a:t> ( ESD Protected Area) </a:t>
            </a:r>
            <a:r>
              <a:rPr lang="en-US" altLang="zh-CN" sz="1600" b="0">
                <a:latin typeface="Times New Roman" panose="02020603050405020304" pitchFamily="18" charset="0"/>
                <a:ea typeface="Arial Unicode MS" panose="020B0604020202020204" pitchFamily="34" charset="-120"/>
                <a:cs typeface="Times New Roman" panose="02020603050405020304" pitchFamily="18" charset="0"/>
              </a:rPr>
              <a:t>/</a:t>
            </a:r>
            <a:r>
              <a:rPr lang="en-US" altLang="zh-TW" sz="1600" b="0">
                <a:latin typeface="Times New Roman" panose="02020603050405020304" pitchFamily="18" charset="0"/>
                <a:ea typeface="Arial Unicode MS" panose="020B0604020202020204" pitchFamily="34" charset="-120"/>
                <a:cs typeface="Times New Roman" panose="02020603050405020304" pitchFamily="18" charset="0"/>
              </a:rPr>
              <a:t>Băng dính vàng chữ đen, chiều mũi tên hướng vào khu vực </a:t>
            </a:r>
            <a:br>
              <a:rPr lang="en-US" altLang="zh-TW" sz="1600" b="0">
                <a:latin typeface="Times New Roman" panose="02020603050405020304" pitchFamily="18" charset="0"/>
                <a:ea typeface="Arial Unicode MS" panose="020B0604020202020204" pitchFamily="34" charset="-120"/>
                <a:cs typeface="Times New Roman" panose="02020603050405020304" pitchFamily="18" charset="0"/>
              </a:rPr>
            </a:br>
            <a:endParaRPr lang="vi-VN" altLang="zh-TW" sz="1600" b="0">
              <a:latin typeface="Times New Roman" panose="02020603050405020304" pitchFamily="18" charset="0"/>
              <a:ea typeface="Arial Unicode MS" panose="020B0604020202020204" pitchFamily="34" charset="-120"/>
              <a:cs typeface="Times New Roman" panose="02020603050405020304" pitchFamily="18" charset="0"/>
            </a:endParaRPr>
          </a:p>
        </p:txBody>
      </p:sp>
      <p:pic>
        <p:nvPicPr>
          <p:cNvPr id="17" name="Picture 2">
            <a:extLst>
              <a:ext uri="{FF2B5EF4-FFF2-40B4-BE49-F238E27FC236}">
                <a16:creationId xmlns:a16="http://schemas.microsoft.com/office/drawing/2014/main" id="{540ED150-B724-0E91-BBC8-4D5BA0B6A7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9625" y="3582988"/>
            <a:ext cx="2205038" cy="223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Arrow: Down 17">
            <a:extLst>
              <a:ext uri="{FF2B5EF4-FFF2-40B4-BE49-F238E27FC236}">
                <a16:creationId xmlns:a16="http://schemas.microsoft.com/office/drawing/2014/main" id="{CB8D5256-5390-2169-1C9D-887F3190B6CB}"/>
              </a:ext>
            </a:extLst>
          </p:cNvPr>
          <p:cNvSpPr/>
          <p:nvPr/>
        </p:nvSpPr>
        <p:spPr>
          <a:xfrm rot="5400000">
            <a:off x="2653507" y="4228306"/>
            <a:ext cx="315912" cy="904875"/>
          </a:xfrm>
          <a:prstGeom prst="downArrow">
            <a:avLst>
              <a:gd name="adj1" fmla="val 50000"/>
              <a:gd name="adj2" fmla="val 53448"/>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810016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5">
            <a:extLst>
              <a:ext uri="{FF2B5EF4-FFF2-40B4-BE49-F238E27FC236}">
                <a16:creationId xmlns:a16="http://schemas.microsoft.com/office/drawing/2014/main" id="{B7BF02A4-1355-8FA7-4EB7-11CCA926D9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740028"/>
            <a:ext cx="8686800" cy="6087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Arrow Connector 7">
            <a:extLst>
              <a:ext uri="{FF2B5EF4-FFF2-40B4-BE49-F238E27FC236}">
                <a16:creationId xmlns:a16="http://schemas.microsoft.com/office/drawing/2014/main" id="{63EB9206-3B5A-B979-DF37-40375017682D}"/>
              </a:ext>
            </a:extLst>
          </p:cNvPr>
          <p:cNvCxnSpPr/>
          <p:nvPr/>
        </p:nvCxnSpPr>
        <p:spPr>
          <a:xfrm>
            <a:off x="5424488" y="6176963"/>
            <a:ext cx="390525" cy="0"/>
          </a:xfrm>
          <a:prstGeom prst="straightConnector1">
            <a:avLst/>
          </a:prstGeom>
          <a:ln w="4762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8">
            <a:extLst>
              <a:ext uri="{FF2B5EF4-FFF2-40B4-BE49-F238E27FC236}">
                <a16:creationId xmlns:a16="http://schemas.microsoft.com/office/drawing/2014/main" id="{712ABB68-D951-EB71-BCDB-EE2231EEB9A9}"/>
              </a:ext>
            </a:extLst>
          </p:cNvPr>
          <p:cNvCxnSpPr/>
          <p:nvPr/>
        </p:nvCxnSpPr>
        <p:spPr>
          <a:xfrm>
            <a:off x="5308600" y="5864225"/>
            <a:ext cx="390525" cy="0"/>
          </a:xfrm>
          <a:prstGeom prst="straightConnector1">
            <a:avLst/>
          </a:prstGeom>
          <a:ln w="4762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84228918-8AC7-A970-AE07-933B469A3C6B}"/>
              </a:ext>
            </a:extLst>
          </p:cNvPr>
          <p:cNvCxnSpPr/>
          <p:nvPr/>
        </p:nvCxnSpPr>
        <p:spPr>
          <a:xfrm>
            <a:off x="5229225" y="5562600"/>
            <a:ext cx="390525" cy="0"/>
          </a:xfrm>
          <a:prstGeom prst="straightConnector1">
            <a:avLst/>
          </a:prstGeom>
          <a:ln w="4762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9682E9B9-1A3B-7B76-F171-4E0562652053}"/>
              </a:ext>
            </a:extLst>
          </p:cNvPr>
          <p:cNvCxnSpPr/>
          <p:nvPr/>
        </p:nvCxnSpPr>
        <p:spPr>
          <a:xfrm>
            <a:off x="5178425" y="5294313"/>
            <a:ext cx="390525" cy="0"/>
          </a:xfrm>
          <a:prstGeom prst="straightConnector1">
            <a:avLst/>
          </a:prstGeom>
          <a:ln w="4762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7860EFD0-06B1-A13B-D5EE-90932AA8BA5F}"/>
              </a:ext>
            </a:extLst>
          </p:cNvPr>
          <p:cNvCxnSpPr/>
          <p:nvPr/>
        </p:nvCxnSpPr>
        <p:spPr>
          <a:xfrm>
            <a:off x="5113338" y="5045075"/>
            <a:ext cx="390525" cy="0"/>
          </a:xfrm>
          <a:prstGeom prst="straightConnector1">
            <a:avLst/>
          </a:prstGeom>
          <a:ln w="4762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7BA96373-71D8-15AE-10E1-F2C5FFD105B2}"/>
              </a:ext>
            </a:extLst>
          </p:cNvPr>
          <p:cNvCxnSpPr/>
          <p:nvPr/>
        </p:nvCxnSpPr>
        <p:spPr>
          <a:xfrm>
            <a:off x="5033963" y="4751388"/>
            <a:ext cx="390525" cy="0"/>
          </a:xfrm>
          <a:prstGeom prst="straightConnector1">
            <a:avLst/>
          </a:prstGeom>
          <a:ln w="4762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 name="Title 1">
            <a:extLst>
              <a:ext uri="{FF2B5EF4-FFF2-40B4-BE49-F238E27FC236}">
                <a16:creationId xmlns:a16="http://schemas.microsoft.com/office/drawing/2014/main" id="{4B7C3F20-FE5C-CCCB-6AE0-9926C470AA84}"/>
              </a:ext>
            </a:extLst>
          </p:cNvPr>
          <p:cNvSpPr>
            <a:spLocks noGrp="1"/>
          </p:cNvSpPr>
          <p:nvPr>
            <p:ph type="title"/>
          </p:nvPr>
        </p:nvSpPr>
        <p:spPr>
          <a:xfrm>
            <a:off x="381000" y="69944"/>
            <a:ext cx="8077200" cy="984885"/>
          </a:xfrm>
        </p:spPr>
        <p:txBody>
          <a:bodyPr/>
          <a:lstStyle/>
          <a:p>
            <a:r>
              <a:rPr lang="vi-VN" dirty="0"/>
              <a:t>Nhãn dán layout khu vực EPA và UPA</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0B58C-0E0E-2D39-59BB-5FFDDFE8005A}"/>
              </a:ext>
            </a:extLst>
          </p:cNvPr>
          <p:cNvSpPr>
            <a:spLocks noGrp="1"/>
          </p:cNvSpPr>
          <p:nvPr>
            <p:ph type="title"/>
          </p:nvPr>
        </p:nvSpPr>
        <p:spPr>
          <a:xfrm>
            <a:off x="618490" y="234156"/>
            <a:ext cx="5845175" cy="492443"/>
          </a:xfrm>
        </p:spPr>
        <p:txBody>
          <a:bodyPr/>
          <a:lstStyle/>
          <a:p>
            <a:r>
              <a:rPr lang="vi-VN" altLang="zh-CN">
                <a:ea typeface="Arial Unicode MS" panose="020B0604020202020204" pitchFamily="34" charset="-120"/>
              </a:rPr>
              <a:t>Tuân thủ ESD khi làm việ</a:t>
            </a:r>
            <a:r>
              <a:rPr lang="en-US" altLang="zh-CN">
                <a:ea typeface="Arial Unicode MS" panose="020B0604020202020204" pitchFamily="34" charset="-120"/>
              </a:rPr>
              <a:t>c</a:t>
            </a:r>
            <a:endParaRPr lang="en-US"/>
          </a:p>
        </p:txBody>
      </p:sp>
      <p:sp>
        <p:nvSpPr>
          <p:cNvPr id="4" name="TextBox 7">
            <a:extLst>
              <a:ext uri="{FF2B5EF4-FFF2-40B4-BE49-F238E27FC236}">
                <a16:creationId xmlns:a16="http://schemas.microsoft.com/office/drawing/2014/main" id="{D73E9CE9-6BEF-5B4C-91B9-E2414A20D0F2}"/>
              </a:ext>
            </a:extLst>
          </p:cNvPr>
          <p:cNvSpPr txBox="1">
            <a:spLocks noChangeArrowheads="1"/>
          </p:cNvSpPr>
          <p:nvPr/>
        </p:nvSpPr>
        <p:spPr bwMode="auto">
          <a:xfrm>
            <a:off x="0" y="1014413"/>
            <a:ext cx="91313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b="1">
                <a:solidFill>
                  <a:schemeClr val="tx1"/>
                </a:solidFill>
                <a:latin typeface="Arial" panose="020B0604020202020204" pitchFamily="34" charset="0"/>
                <a:cs typeface="Arial" panose="020B0604020202020204" pitchFamily="34" charset="0"/>
              </a:defRPr>
            </a:lvl1pPr>
            <a:lvl2pPr marL="742950" indent="-285750">
              <a:defRPr sz="4000" b="1">
                <a:solidFill>
                  <a:schemeClr val="tx1"/>
                </a:solidFill>
                <a:latin typeface="Arial" panose="020B0604020202020204" pitchFamily="34" charset="0"/>
                <a:cs typeface="Arial" panose="020B0604020202020204" pitchFamily="34" charset="0"/>
              </a:defRPr>
            </a:lvl2pPr>
            <a:lvl3pPr marL="1143000" indent="-228600">
              <a:defRPr sz="4000" b="1">
                <a:solidFill>
                  <a:schemeClr val="tx1"/>
                </a:solidFill>
                <a:latin typeface="Arial" panose="020B0604020202020204" pitchFamily="34" charset="0"/>
                <a:cs typeface="Arial" panose="020B0604020202020204" pitchFamily="34" charset="0"/>
              </a:defRPr>
            </a:lvl3pPr>
            <a:lvl4pPr marL="1600200" indent="-228600">
              <a:defRPr sz="4000" b="1">
                <a:solidFill>
                  <a:schemeClr val="tx1"/>
                </a:solidFill>
                <a:latin typeface="Arial" panose="020B0604020202020204" pitchFamily="34" charset="0"/>
                <a:cs typeface="Arial" panose="020B0604020202020204" pitchFamily="34" charset="0"/>
              </a:defRPr>
            </a:lvl4pPr>
            <a:lvl5pPr marL="2057400" indent="-228600">
              <a:defRPr sz="40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9pPr>
          </a:lstStyle>
          <a:p>
            <a:pPr eaLnBrk="1" hangingPunct="1"/>
            <a:r>
              <a:rPr lang="vi-VN" altLang="en-US" sz="1200" b="0">
                <a:latin typeface="Times New Roman" panose="02020603050405020304" pitchFamily="18" charset="0"/>
                <a:cs typeface="Times New Roman" panose="02020603050405020304" pitchFamily="18" charset="0"/>
              </a:rPr>
              <a:t>1. </a:t>
            </a:r>
            <a:r>
              <a:rPr lang="pt-BR" altLang="en-US" sz="1200" b="0">
                <a:latin typeface="Times New Roman" panose="02020603050405020304" pitchFamily="18" charset="0"/>
                <a:cs typeface="Times New Roman" panose="02020603050405020304" pitchFamily="18" charset="0"/>
              </a:rPr>
              <a:t>Trước</a:t>
            </a:r>
            <a:r>
              <a:rPr lang="vi-VN" altLang="en-US" sz="1200" b="0">
                <a:latin typeface="Times New Roman" panose="02020603050405020304" pitchFamily="18" charset="0"/>
                <a:cs typeface="Times New Roman" panose="02020603050405020304" pitchFamily="18" charset="0"/>
              </a:rPr>
              <a:t> khi </a:t>
            </a:r>
            <a:r>
              <a:rPr lang="pt-BR" altLang="en-US" sz="1200" b="0">
                <a:latin typeface="Times New Roman" panose="02020603050405020304" pitchFamily="18" charset="0"/>
                <a:cs typeface="Times New Roman" panose="02020603050405020304" pitchFamily="18" charset="0"/>
              </a:rPr>
              <a:t>vào xưởng cần kiểm tra</a:t>
            </a:r>
            <a:r>
              <a:rPr lang="vi-VN" altLang="en-US" sz="1200" b="0">
                <a:latin typeface="Times New Roman" panose="02020603050405020304" pitchFamily="18" charset="0"/>
                <a:cs typeface="Times New Roman" panose="02020603050405020304" pitchFamily="18" charset="0"/>
              </a:rPr>
              <a:t> </a:t>
            </a:r>
            <a:r>
              <a:rPr lang="pt-BR" altLang="en-US" sz="1200" b="0">
                <a:solidFill>
                  <a:srgbClr val="FF0000"/>
                </a:solidFill>
                <a:latin typeface="Times New Roman" panose="02020603050405020304" pitchFamily="18" charset="0"/>
                <a:cs typeface="Times New Roman" panose="02020603050405020304" pitchFamily="18" charset="0"/>
              </a:rPr>
              <a:t>ESD</a:t>
            </a:r>
            <a:r>
              <a:rPr lang="vi-VN" altLang="en-US" sz="1200" b="0">
                <a:solidFill>
                  <a:srgbClr val="FF0000"/>
                </a:solidFill>
                <a:latin typeface="Times New Roman" panose="02020603050405020304" pitchFamily="18" charset="0"/>
                <a:cs typeface="Times New Roman" panose="02020603050405020304" pitchFamily="18" charset="0"/>
              </a:rPr>
              <a:t> ( kiểm tra dây tĩnh điện, dép tĩnh điện) </a:t>
            </a:r>
            <a:r>
              <a:rPr lang="vi-VN" altLang="en-US" sz="1200" b="0">
                <a:latin typeface="Times New Roman" panose="02020603050405020304" pitchFamily="18" charset="0"/>
                <a:cs typeface="Times New Roman" panose="02020603050405020304" pitchFamily="18" charset="0"/>
              </a:rPr>
              <a:t>tại cửa cuốn. S</a:t>
            </a:r>
            <a:r>
              <a:rPr lang="pt-BR" altLang="en-US" sz="1200" b="0">
                <a:latin typeface="Times New Roman" panose="02020603050405020304" pitchFamily="18" charset="0"/>
                <a:cs typeface="Times New Roman" panose="02020603050405020304" pitchFamily="18" charset="0"/>
              </a:rPr>
              <a:t>au khi kiểm tra hiện</a:t>
            </a:r>
            <a:r>
              <a:rPr lang="vi-VN" altLang="en-US" sz="1200" b="0">
                <a:latin typeface="Times New Roman" panose="02020603050405020304" pitchFamily="18" charset="0"/>
                <a:cs typeface="Times New Roman" panose="02020603050405020304" pitchFamily="18" charset="0"/>
              </a:rPr>
              <a:t> thị chữ </a:t>
            </a:r>
            <a:r>
              <a:rPr lang="pt-BR" altLang="en-US" sz="1200" b="0">
                <a:latin typeface="Times New Roman" panose="02020603050405020304" pitchFamily="18" charset="0"/>
                <a:cs typeface="Times New Roman" panose="02020603050405020304" pitchFamily="18" charset="0"/>
              </a:rPr>
              <a:t>Pass, mới được phép đẩy cửa cuốn vào xưởng. Nếu kiểm tra hiện Fail, cần kịp thời liên hệ với  </a:t>
            </a:r>
            <a:r>
              <a:rPr lang="pt-BR" altLang="en-US" sz="1200" b="0">
                <a:solidFill>
                  <a:srgbClr val="FF0000"/>
                </a:solidFill>
                <a:latin typeface="Times New Roman" panose="02020603050405020304" pitchFamily="18" charset="0"/>
                <a:cs typeface="Times New Roman" panose="02020603050405020304" pitchFamily="18" charset="0"/>
              </a:rPr>
              <a:t>leader</a:t>
            </a:r>
            <a:r>
              <a:rPr lang="vi-VN" altLang="en-US" sz="1200" b="0">
                <a:solidFill>
                  <a:srgbClr val="FF0000"/>
                </a:solidFill>
                <a:latin typeface="Times New Roman" panose="02020603050405020304" pitchFamily="18" charset="0"/>
                <a:cs typeface="Times New Roman" panose="02020603050405020304" pitchFamily="18" charset="0"/>
              </a:rPr>
              <a:t>/ quản lý </a:t>
            </a:r>
            <a:r>
              <a:rPr lang="pt-BR" altLang="en-US" sz="1200" b="0">
                <a:latin typeface="Times New Roman" panose="02020603050405020304" pitchFamily="18" charset="0"/>
                <a:cs typeface="Times New Roman" panose="02020603050405020304" pitchFamily="18" charset="0"/>
              </a:rPr>
              <a:t>thay đổi đồ dùng mới.</a:t>
            </a:r>
            <a:br>
              <a:rPr lang="vi-VN" altLang="en-US" sz="1200" b="0">
                <a:latin typeface="Times New Roman" panose="02020603050405020304" pitchFamily="18" charset="0"/>
                <a:cs typeface="Times New Roman" panose="02020603050405020304" pitchFamily="18" charset="0"/>
              </a:rPr>
            </a:br>
            <a:r>
              <a:rPr lang="vi-VN" altLang="en-US" sz="1200" b="0">
                <a:latin typeface="Times New Roman" panose="02020603050405020304" pitchFamily="18" charset="0"/>
                <a:cs typeface="Times New Roman" panose="02020603050405020304" pitchFamily="18" charset="0"/>
              </a:rPr>
              <a:t>2. Mặc áo, mũ tĩnh điện theo yêu cầu, khi </a:t>
            </a:r>
            <a:r>
              <a:rPr lang="vi-VN" altLang="en-US" sz="1200" b="0">
                <a:solidFill>
                  <a:srgbClr val="FF0000"/>
                </a:solidFill>
                <a:latin typeface="Times New Roman" panose="02020603050405020304" pitchFamily="18" charset="0"/>
                <a:cs typeface="Times New Roman" panose="02020603050405020304" pitchFamily="18" charset="0"/>
              </a:rPr>
              <a:t>đội mũ phải để tóc gọn trong mũ </a:t>
            </a:r>
            <a:br>
              <a:rPr lang="vi-VN" altLang="en-US" sz="1200" b="0">
                <a:latin typeface="Times New Roman" panose="02020603050405020304" pitchFamily="18" charset="0"/>
                <a:cs typeface="Times New Roman" panose="02020603050405020304" pitchFamily="18" charset="0"/>
              </a:rPr>
            </a:br>
            <a:r>
              <a:rPr lang="vi-VN" altLang="en-US" sz="1200" b="0">
                <a:latin typeface="Times New Roman" panose="02020603050405020304" pitchFamily="18" charset="0"/>
                <a:cs typeface="Times New Roman" panose="02020603050405020304" pitchFamily="18" charset="0"/>
              </a:rPr>
              <a:t>3. Trước khi vào làm việc cần kiểm tra ổ cắm dây tĩnh điện có hoạt động bình thường và được nối đất đúng cách hay không :</a:t>
            </a:r>
            <a:br>
              <a:rPr lang="vi-VN" altLang="en-US" sz="1200" b="0">
                <a:latin typeface="Times New Roman" panose="02020603050405020304" pitchFamily="18" charset="0"/>
                <a:cs typeface="Times New Roman" panose="02020603050405020304" pitchFamily="18" charset="0"/>
              </a:rPr>
            </a:br>
            <a:r>
              <a:rPr lang="vi-VN" altLang="en-US" sz="1200" b="0">
                <a:latin typeface="Times New Roman" panose="02020603050405020304" pitchFamily="18" charset="0"/>
                <a:cs typeface="Times New Roman" panose="02020603050405020304" pitchFamily="18" charset="0"/>
              </a:rPr>
              <a:t>- B1: đeo dây tĩnh điện vào tay hoặc chân , đảm bảo rằng phần kim loại của vòng tay tiếp xúc với da </a:t>
            </a:r>
            <a:br>
              <a:rPr lang="vi-VN" altLang="en-US" sz="1200" b="0">
                <a:latin typeface="Times New Roman" panose="02020603050405020304" pitchFamily="18" charset="0"/>
                <a:cs typeface="Times New Roman" panose="02020603050405020304" pitchFamily="18" charset="0"/>
              </a:rPr>
            </a:br>
            <a:r>
              <a:rPr lang="vi-VN" altLang="en-US" sz="1200" b="0">
                <a:latin typeface="Times New Roman" panose="02020603050405020304" pitchFamily="18" charset="0"/>
                <a:cs typeface="Times New Roman" panose="02020603050405020304" pitchFamily="18" charset="0"/>
              </a:rPr>
              <a:t>- B2: cắm dây tĩnh điện vào ổ cắm:</a:t>
            </a:r>
            <a:br>
              <a:rPr lang="vi-VN" altLang="en-US" sz="1200" b="0">
                <a:latin typeface="Times New Roman" panose="02020603050405020304" pitchFamily="18" charset="0"/>
                <a:cs typeface="Times New Roman" panose="02020603050405020304" pitchFamily="18" charset="0"/>
              </a:rPr>
            </a:br>
            <a:r>
              <a:rPr lang="vi-VN" altLang="en-US" sz="1200" b="0">
                <a:latin typeface="Times New Roman" panose="02020603050405020304" pitchFamily="18" charset="0"/>
                <a:cs typeface="Times New Roman" panose="02020603050405020304" pitchFamily="18" charset="0"/>
              </a:rPr>
              <a:t>	+ </a:t>
            </a:r>
            <a:r>
              <a:rPr lang="vi-VN" altLang="en-US" sz="1200" b="0">
                <a:solidFill>
                  <a:srgbClr val="FF0000"/>
                </a:solidFill>
                <a:latin typeface="Times New Roman" panose="02020603050405020304" pitchFamily="18" charset="0"/>
                <a:cs typeface="Times New Roman" panose="02020603050405020304" pitchFamily="18" charset="0"/>
              </a:rPr>
              <a:t>nếu đèn xanh hiện lên </a:t>
            </a:r>
            <a:r>
              <a:rPr lang="vi-VN" altLang="en-US" sz="1200" b="0">
                <a:latin typeface="Times New Roman" panose="02020603050405020304" pitchFamily="18" charset="0"/>
                <a:cs typeface="Times New Roman" panose="02020603050405020304" pitchFamily="18" charset="0"/>
              </a:rPr>
              <a:t>=&gt;ổ cắm hoạt động bình thường và được nối đất đúng cách</a:t>
            </a:r>
            <a:br>
              <a:rPr lang="vi-VN" altLang="en-US" sz="1200" b="0">
                <a:latin typeface="Times New Roman" panose="02020603050405020304" pitchFamily="18" charset="0"/>
                <a:cs typeface="Times New Roman" panose="02020603050405020304" pitchFamily="18" charset="0"/>
              </a:rPr>
            </a:br>
            <a:r>
              <a:rPr lang="vi-VN" altLang="en-US" sz="1200" b="0">
                <a:latin typeface="Times New Roman" panose="02020603050405020304" pitchFamily="18" charset="0"/>
                <a:cs typeface="Times New Roman" panose="02020603050405020304" pitchFamily="18" charset="0"/>
              </a:rPr>
              <a:t>	+ </a:t>
            </a:r>
            <a:r>
              <a:rPr lang="vi-VN" altLang="en-US" sz="1200" b="0">
                <a:solidFill>
                  <a:srgbClr val="FF0000"/>
                </a:solidFill>
                <a:latin typeface="Times New Roman" panose="02020603050405020304" pitchFamily="18" charset="0"/>
                <a:cs typeface="Times New Roman" panose="02020603050405020304" pitchFamily="18" charset="0"/>
              </a:rPr>
              <a:t>nếu đèn đỏ hiện lên và có âm báo</a:t>
            </a:r>
            <a:r>
              <a:rPr lang="vi-VN" altLang="en-US" sz="1200" b="0">
                <a:latin typeface="Times New Roman" panose="02020603050405020304" pitchFamily="18" charset="0"/>
                <a:cs typeface="Times New Roman" panose="02020603050405020304" pitchFamily="18" charset="0"/>
              </a:rPr>
              <a:t> =&gt; ổ cắm hỏng hoặc bị nối đất sai =&gt; báo cho leader thay thế và cải thiện</a:t>
            </a:r>
            <a:br>
              <a:rPr lang="vi-VN" altLang="en-US" sz="1200" b="0">
                <a:latin typeface="Times New Roman" panose="02020603050405020304" pitchFamily="18" charset="0"/>
                <a:cs typeface="Times New Roman" panose="02020603050405020304" pitchFamily="18" charset="0"/>
              </a:rPr>
            </a:br>
            <a:r>
              <a:rPr lang="vi-VN" altLang="en-US" sz="1200" b="0">
                <a:latin typeface="Times New Roman" panose="02020603050405020304" pitchFamily="18" charset="0"/>
                <a:cs typeface="Times New Roman" panose="02020603050405020304" pitchFamily="18" charset="0"/>
              </a:rPr>
              <a:t>4. Khi thao tác trên line, khi tiếp xúc trực tiếp với linh kiện, bản mạch, sản phẩm bắt buộc phải mặc </a:t>
            </a:r>
            <a:r>
              <a:rPr lang="vi-VN" altLang="en-US" sz="1200" b="0">
                <a:solidFill>
                  <a:srgbClr val="FF0000"/>
                </a:solidFill>
                <a:latin typeface="Times New Roman" panose="02020603050405020304" pitchFamily="18" charset="0"/>
                <a:cs typeface="Times New Roman" panose="02020603050405020304" pitchFamily="18" charset="0"/>
              </a:rPr>
              <a:t>áo mũ tĩnh điện, đi dép tĩnh điện, đeo dây tĩnh điện và đeo gang tay/ bao ngón </a:t>
            </a:r>
            <a:br>
              <a:rPr lang="vi-VN" altLang="en-US" sz="1200" b="0">
                <a:solidFill>
                  <a:srgbClr val="FF0000"/>
                </a:solidFill>
                <a:latin typeface="Times New Roman" panose="02020603050405020304" pitchFamily="18" charset="0"/>
                <a:cs typeface="Times New Roman" panose="02020603050405020304" pitchFamily="18" charset="0"/>
              </a:rPr>
            </a:br>
            <a:r>
              <a:rPr lang="vi-VN" altLang="en-US" sz="1200" b="0">
                <a:latin typeface="Times New Roman" panose="02020603050405020304" pitchFamily="18" charset="0"/>
                <a:cs typeface="Times New Roman" panose="02020603050405020304" pitchFamily="18" charset="0"/>
              </a:rPr>
              <a:t>5. Dây </a:t>
            </a:r>
            <a:r>
              <a:rPr lang="vi-VN" altLang="en-US" sz="1200" b="0">
                <a:solidFill>
                  <a:srgbClr val="FF0000"/>
                </a:solidFill>
                <a:latin typeface="Times New Roman" panose="02020603050405020304" pitchFamily="18" charset="0"/>
                <a:cs typeface="Times New Roman" panose="02020603050405020304" pitchFamily="18" charset="0"/>
              </a:rPr>
              <a:t>vàng xanh </a:t>
            </a:r>
            <a:r>
              <a:rPr lang="vi-VN" altLang="en-US" sz="1200" b="0">
                <a:latin typeface="Times New Roman" panose="02020603050405020304" pitchFamily="18" charset="0"/>
                <a:cs typeface="Times New Roman" panose="02020603050405020304" pitchFamily="18" charset="0"/>
              </a:rPr>
              <a:t>lá cây– </a:t>
            </a:r>
            <a:r>
              <a:rPr lang="vi-VN" altLang="en-US" sz="1200" b="0">
                <a:solidFill>
                  <a:srgbClr val="FF0000"/>
                </a:solidFill>
                <a:latin typeface="Times New Roman" panose="02020603050405020304" pitchFamily="18" charset="0"/>
                <a:cs typeface="Times New Roman" panose="02020603050405020304" pitchFamily="18" charset="0"/>
              </a:rPr>
              <a:t>dây nối đất thiết bị </a:t>
            </a:r>
            <a:r>
              <a:rPr lang="vi-VN" altLang="en-US" sz="1200" b="0">
                <a:latin typeface="Times New Roman" panose="02020603050405020304" pitchFamily="18" charset="0"/>
                <a:cs typeface="Times New Roman" panose="02020603050405020304" pitchFamily="18" charset="0"/>
              </a:rPr>
              <a:t>( những thiết bị có bề mặt dẫn điện như : khuôn test hàng, quạt ion, hộp test hàng, súng bắn vít, ....)</a:t>
            </a:r>
            <a:br>
              <a:rPr lang="vi-VN" altLang="en-US" sz="1200" b="0">
                <a:latin typeface="Times New Roman" panose="02020603050405020304" pitchFamily="18" charset="0"/>
                <a:cs typeface="Times New Roman" panose="02020603050405020304" pitchFamily="18" charset="0"/>
              </a:rPr>
            </a:br>
            <a:r>
              <a:rPr lang="vi-VN" altLang="en-US" sz="1200" b="0">
                <a:latin typeface="Times New Roman" panose="02020603050405020304" pitchFamily="18" charset="0"/>
                <a:cs typeface="Times New Roman" panose="02020603050405020304" pitchFamily="18" charset="0"/>
              </a:rPr>
              <a:t>6. Dây </a:t>
            </a:r>
            <a:r>
              <a:rPr lang="vi-VN" altLang="en-US" sz="1200" b="0">
                <a:solidFill>
                  <a:srgbClr val="FF0000"/>
                </a:solidFill>
                <a:latin typeface="Times New Roman" panose="02020603050405020304" pitchFamily="18" charset="0"/>
                <a:cs typeface="Times New Roman" panose="02020603050405020304" pitchFamily="18" charset="0"/>
              </a:rPr>
              <a:t>xanh </a:t>
            </a:r>
            <a:r>
              <a:rPr lang="vi-VN" altLang="en-US" sz="1200" b="0">
                <a:latin typeface="Times New Roman" panose="02020603050405020304" pitchFamily="18" charset="0"/>
                <a:cs typeface="Times New Roman" panose="02020603050405020304" pitchFamily="18" charset="0"/>
              </a:rPr>
              <a:t>lá cây – </a:t>
            </a:r>
            <a:r>
              <a:rPr lang="vi-VN" altLang="en-US" sz="1200" b="0">
                <a:solidFill>
                  <a:srgbClr val="FF0000"/>
                </a:solidFill>
                <a:latin typeface="Times New Roman" panose="02020603050405020304" pitchFamily="18" charset="0"/>
                <a:cs typeface="Times New Roman" panose="02020603050405020304" pitchFamily="18" charset="0"/>
              </a:rPr>
              <a:t>dây nối đất con người</a:t>
            </a:r>
            <a:r>
              <a:rPr lang="vi-VN" altLang="en-US" sz="1200" b="0">
                <a:latin typeface="Times New Roman" panose="02020603050405020304" pitchFamily="18" charset="0"/>
                <a:cs typeface="Times New Roman" panose="02020603050405020304" pitchFamily="18" charset="0"/>
              </a:rPr>
              <a:t> ( những thiết bị có bề mặt không dẫn điện như ổ cắm dây tĩnh điện, bàn làm việc, dây tĩnh điện, khuôn lắp ráp, khuôn tách chập...)</a:t>
            </a:r>
            <a:br>
              <a:rPr lang="vi-VN" altLang="en-US" sz="1200" b="0">
                <a:latin typeface="Times New Roman" panose="02020603050405020304" pitchFamily="18" charset="0"/>
                <a:cs typeface="Times New Roman" panose="02020603050405020304" pitchFamily="18" charset="0"/>
              </a:rPr>
            </a:br>
            <a:r>
              <a:rPr lang="vi-VN" altLang="en-US" sz="1200" b="0">
                <a:latin typeface="Times New Roman" panose="02020603050405020304" pitchFamily="18" charset="0"/>
                <a:cs typeface="Times New Roman" panose="02020603050405020304" pitchFamily="18" charset="0"/>
              </a:rPr>
              <a:t>7. Kiểm tra ghế ngồi, giá đựng hàng, xe đựng hàng, giá treo liệu, ...phải </a:t>
            </a:r>
            <a:r>
              <a:rPr lang="vi-VN" altLang="en-US" sz="1200" b="0">
                <a:solidFill>
                  <a:srgbClr val="FF0000"/>
                </a:solidFill>
                <a:latin typeface="Times New Roman" panose="02020603050405020304" pitchFamily="18" charset="0"/>
                <a:cs typeface="Times New Roman" panose="02020603050405020304" pitchFamily="18" charset="0"/>
              </a:rPr>
              <a:t>có xích tiếp đất</a:t>
            </a:r>
            <a:br>
              <a:rPr lang="vi-VN" altLang="en-US" sz="1200" b="0">
                <a:latin typeface="Times New Roman" panose="02020603050405020304" pitchFamily="18" charset="0"/>
                <a:cs typeface="Times New Roman" panose="02020603050405020304" pitchFamily="18" charset="0"/>
              </a:rPr>
            </a:br>
            <a:r>
              <a:rPr lang="vi-VN" altLang="en-US" sz="1200" b="0">
                <a:latin typeface="Times New Roman" panose="02020603050405020304" pitchFamily="18" charset="0"/>
                <a:cs typeface="Times New Roman" panose="02020603050405020304" pitchFamily="18" charset="0"/>
              </a:rPr>
              <a:t>8. Bàn làm việc phải có </a:t>
            </a:r>
            <a:r>
              <a:rPr lang="vi-VN" altLang="en-US" sz="1200" b="0">
                <a:solidFill>
                  <a:srgbClr val="FF0000"/>
                </a:solidFill>
                <a:latin typeface="Times New Roman" panose="02020603050405020304" pitchFamily="18" charset="0"/>
                <a:cs typeface="Times New Roman" panose="02020603050405020304" pitchFamily="18" charset="0"/>
              </a:rPr>
              <a:t>con sò nối đất </a:t>
            </a:r>
            <a:r>
              <a:rPr lang="vi-VN" altLang="en-US" sz="1200" b="0">
                <a:latin typeface="Times New Roman" panose="02020603050405020304" pitchFamily="18" charset="0"/>
                <a:cs typeface="Times New Roman" panose="02020603050405020304" pitchFamily="18" charset="0"/>
              </a:rPr>
              <a:t>hoặc </a:t>
            </a:r>
            <a:r>
              <a:rPr lang="vi-VN" altLang="en-US" sz="1200" b="0">
                <a:solidFill>
                  <a:srgbClr val="FF0000"/>
                </a:solidFill>
                <a:latin typeface="Times New Roman" panose="02020603050405020304" pitchFamily="18" charset="0"/>
                <a:cs typeface="Times New Roman" panose="02020603050405020304" pitchFamily="18" charset="0"/>
              </a:rPr>
              <a:t>xích tiếp đất</a:t>
            </a:r>
            <a:br>
              <a:rPr lang="vi-VN" altLang="en-US" sz="1200" b="0">
                <a:latin typeface="Times New Roman" panose="02020603050405020304" pitchFamily="18" charset="0"/>
                <a:cs typeface="Times New Roman" panose="02020603050405020304" pitchFamily="18" charset="0"/>
              </a:rPr>
            </a:br>
            <a:r>
              <a:rPr lang="vi-VN" altLang="en-US" sz="1200" b="0">
                <a:latin typeface="Times New Roman" panose="02020603050405020304" pitchFamily="18" charset="0"/>
                <a:cs typeface="Times New Roman" panose="02020603050405020304" pitchFamily="18" charset="0"/>
              </a:rPr>
              <a:t>9. Những vật cách điện không cần thiết khi thao tác trên line như: cốc uống nước, lược, vật dụng cá nhân ....</a:t>
            </a:r>
            <a:r>
              <a:rPr lang="vi-VN" altLang="en-US" sz="1200" b="0">
                <a:solidFill>
                  <a:srgbClr val="FF0000"/>
                </a:solidFill>
                <a:latin typeface="Times New Roman" panose="02020603050405020304" pitchFamily="18" charset="0"/>
                <a:cs typeface="Times New Roman" panose="02020603050405020304" pitchFamily="18" charset="0"/>
              </a:rPr>
              <a:t>không được mang vào khu vực EPA </a:t>
            </a:r>
            <a:br>
              <a:rPr lang="vi-VN" altLang="en-US" sz="1200" b="0">
                <a:latin typeface="Times New Roman" panose="02020603050405020304" pitchFamily="18" charset="0"/>
                <a:cs typeface="Times New Roman" panose="02020603050405020304" pitchFamily="18" charset="0"/>
              </a:rPr>
            </a:br>
            <a:r>
              <a:rPr lang="vi-VN" altLang="en-US" sz="1200" b="0">
                <a:latin typeface="Times New Roman" panose="02020603050405020304" pitchFamily="18" charset="0"/>
                <a:cs typeface="Times New Roman" panose="02020603050405020304" pitchFamily="18" charset="0"/>
              </a:rPr>
              <a:t>10. Những vật cách điện cần thiết khi thao tác trên line như: các loại băng dính thông thường, biểu mẫu, tài liệu, ...phải đảm bảo để </a:t>
            </a:r>
            <a:r>
              <a:rPr lang="vi-VN" altLang="en-US" sz="1200" b="0">
                <a:solidFill>
                  <a:srgbClr val="FF0000"/>
                </a:solidFill>
                <a:latin typeface="Times New Roman" panose="02020603050405020304" pitchFamily="18" charset="0"/>
                <a:cs typeface="Times New Roman" panose="02020603050405020304" pitchFamily="18" charset="0"/>
              </a:rPr>
              <a:t>cách </a:t>
            </a:r>
            <a:r>
              <a:rPr lang="vi-VN" altLang="en-US" sz="1200" b="0">
                <a:latin typeface="Times New Roman" panose="02020603050405020304" pitchFamily="18" charset="0"/>
                <a:cs typeface="Times New Roman" panose="02020603050405020304" pitchFamily="18" charset="0"/>
              </a:rPr>
              <a:t>bản mạch, sản phẩm ....</a:t>
            </a:r>
            <a:r>
              <a:rPr lang="vi-VN" altLang="en-US" sz="1200" b="0">
                <a:solidFill>
                  <a:srgbClr val="FF0000"/>
                </a:solidFill>
                <a:latin typeface="Times New Roman" panose="02020603050405020304" pitchFamily="18" charset="0"/>
                <a:cs typeface="Times New Roman" panose="02020603050405020304" pitchFamily="18" charset="0"/>
              </a:rPr>
              <a:t>khoảng 30 cm</a:t>
            </a:r>
            <a:r>
              <a:rPr lang="vi-VN" altLang="en-US" sz="1200" b="0">
                <a:latin typeface="Times New Roman" panose="02020603050405020304" pitchFamily="18" charset="0"/>
                <a:cs typeface="Times New Roman" panose="02020603050405020304" pitchFamily="18" charset="0"/>
              </a:rPr>
              <a:t>. Riêng đối </a:t>
            </a:r>
            <a:r>
              <a:rPr lang="vi-VN" altLang="en-US" sz="1200" b="0">
                <a:solidFill>
                  <a:srgbClr val="FF0000"/>
                </a:solidFill>
                <a:latin typeface="Times New Roman" panose="02020603050405020304" pitchFamily="18" charset="0"/>
                <a:cs typeface="Times New Roman" panose="02020603050405020304" pitchFamily="18" charset="0"/>
              </a:rPr>
              <a:t>với chuột, bàn phím, súng scan, kéo, kìm ....cần bọc bạc khi sử dụng.</a:t>
            </a:r>
            <a:br>
              <a:rPr lang="vi-VN" altLang="en-US" sz="1200" b="0">
                <a:solidFill>
                  <a:srgbClr val="FF0000"/>
                </a:solidFill>
                <a:latin typeface="Times New Roman" panose="02020603050405020304" pitchFamily="18" charset="0"/>
                <a:cs typeface="Times New Roman" panose="02020603050405020304" pitchFamily="18" charset="0"/>
              </a:rPr>
            </a:br>
            <a:r>
              <a:rPr lang="vi-VN" altLang="en-US" sz="1200" b="0">
                <a:latin typeface="Times New Roman" panose="02020603050405020304" pitchFamily="18" charset="0"/>
                <a:cs typeface="Times New Roman" panose="02020603050405020304" pitchFamily="18" charset="0"/>
              </a:rPr>
              <a:t>11. Chỉ sử dụng những vật dụng làm bằng chất liệu chống tĩnh điện khi tiếp xúc trực tiếp với bản mạch, sản phẩm... như </a:t>
            </a:r>
            <a:r>
              <a:rPr lang="vi-VN" altLang="en-US" sz="1200" b="0">
                <a:solidFill>
                  <a:srgbClr val="FF0000"/>
                </a:solidFill>
                <a:latin typeface="Times New Roman" panose="02020603050405020304" pitchFamily="18" charset="0"/>
                <a:cs typeface="Times New Roman" panose="02020603050405020304" pitchFamily="18" charset="0"/>
              </a:rPr>
              <a:t>: nhíp tĩnh điện, kìm tĩnh điện, bàn chải tĩnh điện, băng dính tĩnh điện.....</a:t>
            </a:r>
            <a:br>
              <a:rPr lang="vi-VN" altLang="en-US" sz="1200" b="0">
                <a:latin typeface="Times New Roman" panose="02020603050405020304" pitchFamily="18" charset="0"/>
                <a:cs typeface="Times New Roman" panose="02020603050405020304" pitchFamily="18" charset="0"/>
              </a:rPr>
            </a:br>
            <a:r>
              <a:rPr lang="vi-VN" altLang="en-US" sz="1200" b="0">
                <a:latin typeface="Times New Roman" panose="02020603050405020304" pitchFamily="18" charset="0"/>
                <a:cs typeface="Times New Roman" panose="02020603050405020304" pitchFamily="18" charset="0"/>
              </a:rPr>
              <a:t>12. Khi sử dụng quạt ion phải kiểm tra xem bên trong quạt có </a:t>
            </a:r>
            <a:r>
              <a:rPr lang="vi-VN" altLang="en-US" sz="1200" b="0">
                <a:solidFill>
                  <a:srgbClr val="FF0000"/>
                </a:solidFill>
                <a:latin typeface="Times New Roman" panose="02020603050405020304" pitchFamily="18" charset="0"/>
                <a:cs typeface="Times New Roman" panose="02020603050405020304" pitchFamily="18" charset="0"/>
              </a:rPr>
              <a:t>bộ phát ion </a:t>
            </a:r>
            <a:r>
              <a:rPr lang="vi-VN" altLang="en-US" sz="1200" b="0">
                <a:latin typeface="Times New Roman" panose="02020603050405020304" pitchFamily="18" charset="0"/>
                <a:cs typeface="Times New Roman" panose="02020603050405020304" pitchFamily="18" charset="0"/>
              </a:rPr>
              <a:t>không , và phải để hướng gió của quạt </a:t>
            </a:r>
            <a:r>
              <a:rPr lang="vi-VN" altLang="en-US" sz="1200" b="0">
                <a:solidFill>
                  <a:srgbClr val="FF0000"/>
                </a:solidFill>
                <a:latin typeface="Times New Roman" panose="02020603050405020304" pitchFamily="18" charset="0"/>
                <a:cs typeface="Times New Roman" panose="02020603050405020304" pitchFamily="18" charset="0"/>
              </a:rPr>
              <a:t>hướng vào bảng mạch, sản phẩm. </a:t>
            </a:r>
            <a:r>
              <a:rPr lang="vi-VN" altLang="en-US" sz="1200" b="0">
                <a:latin typeface="Times New Roman" panose="02020603050405020304" pitchFamily="18" charset="0"/>
                <a:cs typeface="Times New Roman" panose="02020603050405020304" pitchFamily="18" charset="0"/>
              </a:rPr>
              <a:t>Khoảng cách từ quạt tới bảng mạch </a:t>
            </a:r>
            <a:r>
              <a:rPr lang="vi-VN" altLang="en-US" sz="1200" b="0">
                <a:solidFill>
                  <a:srgbClr val="FF0000"/>
                </a:solidFill>
                <a:latin typeface="Times New Roman" panose="02020603050405020304" pitchFamily="18" charset="0"/>
                <a:cs typeface="Times New Roman" panose="02020603050405020304" pitchFamily="18" charset="0"/>
              </a:rPr>
              <a:t>trong vòng 30 cm</a:t>
            </a:r>
            <a:br>
              <a:rPr lang="vi-VN" altLang="en-US" sz="1200" b="0">
                <a:latin typeface="Times New Roman" panose="02020603050405020304" pitchFamily="18" charset="0"/>
                <a:cs typeface="Times New Roman" panose="02020603050405020304" pitchFamily="18" charset="0"/>
              </a:rPr>
            </a:br>
            <a:br>
              <a:rPr lang="vi-VN" altLang="en-US" sz="1200" b="0">
                <a:latin typeface="Times New Roman" panose="02020603050405020304" pitchFamily="18" charset="0"/>
                <a:cs typeface="Times New Roman" panose="02020603050405020304" pitchFamily="18" charset="0"/>
              </a:rPr>
            </a:br>
            <a:r>
              <a:rPr lang="vi-VN" altLang="en-US" sz="1200" b="0">
                <a:latin typeface="Times New Roman" panose="02020603050405020304" pitchFamily="18" charset="0"/>
                <a:cs typeface="Times New Roman" panose="02020603050405020304" pitchFamily="18" charset="0"/>
              </a:rPr>
              <a:t> </a:t>
            </a:r>
            <a:endParaRPr lang="en-US" altLang="en-US" sz="1200" b="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7238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a:extLst>
              <a:ext uri="{FF2B5EF4-FFF2-40B4-BE49-F238E27FC236}">
                <a16:creationId xmlns:a16="http://schemas.microsoft.com/office/drawing/2014/main" id="{07E35317-2D53-4256-6682-D5C2354F5D06}"/>
              </a:ext>
            </a:extLst>
          </p:cNvPr>
          <p:cNvSpPr txBox="1">
            <a:spLocks noChangeArrowheads="1"/>
          </p:cNvSpPr>
          <p:nvPr/>
        </p:nvSpPr>
        <p:spPr bwMode="auto">
          <a:xfrm>
            <a:off x="28575" y="877858"/>
            <a:ext cx="884396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b="1">
                <a:solidFill>
                  <a:schemeClr val="tx1"/>
                </a:solidFill>
                <a:latin typeface="Arial" panose="020B0604020202020204" pitchFamily="34" charset="0"/>
                <a:cs typeface="Arial" panose="020B0604020202020204" pitchFamily="34" charset="0"/>
              </a:defRPr>
            </a:lvl1pPr>
            <a:lvl2pPr marL="742950" indent="-285750">
              <a:defRPr sz="4000" b="1">
                <a:solidFill>
                  <a:schemeClr val="tx1"/>
                </a:solidFill>
                <a:latin typeface="Arial" panose="020B0604020202020204" pitchFamily="34" charset="0"/>
                <a:cs typeface="Arial" panose="020B0604020202020204" pitchFamily="34" charset="0"/>
              </a:defRPr>
            </a:lvl2pPr>
            <a:lvl3pPr marL="1143000" indent="-228600">
              <a:defRPr sz="4000" b="1">
                <a:solidFill>
                  <a:schemeClr val="tx1"/>
                </a:solidFill>
                <a:latin typeface="Arial" panose="020B0604020202020204" pitchFamily="34" charset="0"/>
                <a:cs typeface="Arial" panose="020B0604020202020204" pitchFamily="34" charset="0"/>
              </a:defRPr>
            </a:lvl3pPr>
            <a:lvl4pPr marL="1600200" indent="-228600">
              <a:defRPr sz="4000" b="1">
                <a:solidFill>
                  <a:schemeClr val="tx1"/>
                </a:solidFill>
                <a:latin typeface="Arial" panose="020B0604020202020204" pitchFamily="34" charset="0"/>
                <a:cs typeface="Arial" panose="020B0604020202020204" pitchFamily="34" charset="0"/>
              </a:defRPr>
            </a:lvl4pPr>
            <a:lvl5pPr marL="2057400" indent="-228600">
              <a:defRPr sz="40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9pPr>
          </a:lstStyle>
          <a:p>
            <a:br>
              <a:rPr lang="en-US" altLang="zh-TW" sz="1800" dirty="0">
                <a:cs typeface="Times New Roman" panose="02020603050405020304" pitchFamily="18" charset="0"/>
              </a:rPr>
            </a:br>
            <a:br>
              <a:rPr lang="en-US" altLang="zh-CN" sz="1800" dirty="0">
                <a:latin typeface="Times New Roman" panose="02020603050405020304" pitchFamily="18" charset="0"/>
                <a:ea typeface="標楷體" panose="03000509000000000000" pitchFamily="65" charset="-120"/>
                <a:cs typeface="Times New Roman" panose="02020603050405020304" pitchFamily="18" charset="0"/>
              </a:rPr>
            </a:br>
            <a:endParaRPr lang="en-US" altLang="en-US" sz="1800" dirty="0">
              <a:latin typeface="Times" panose="02020603050405020304" pitchFamily="18" charset="0"/>
              <a:ea typeface="Times" panose="02020603050405020304" pitchFamily="18" charset="0"/>
              <a:cs typeface="Times" panose="02020603050405020304" pitchFamily="18" charset="0"/>
            </a:endParaRPr>
          </a:p>
        </p:txBody>
      </p:sp>
      <p:pic>
        <p:nvPicPr>
          <p:cNvPr id="6" name="Content Placeholder 6">
            <a:extLst>
              <a:ext uri="{FF2B5EF4-FFF2-40B4-BE49-F238E27FC236}">
                <a16:creationId xmlns:a16="http://schemas.microsoft.com/office/drawing/2014/main" id="{37FFF13D-3F4F-A5AC-ED17-C614A528D9F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28575" y="1739900"/>
            <a:ext cx="1997075" cy="1670050"/>
          </a:xfrm>
          <a:prstGeom prst="rect">
            <a:avLst/>
          </a:prstGeom>
        </p:spPr>
      </p:pic>
      <p:sp>
        <p:nvSpPr>
          <p:cNvPr id="7" name="Rectangle 7">
            <a:extLst>
              <a:ext uri="{FF2B5EF4-FFF2-40B4-BE49-F238E27FC236}">
                <a16:creationId xmlns:a16="http://schemas.microsoft.com/office/drawing/2014/main" id="{AD1E2727-218D-6386-EB89-B480B52297C2}"/>
              </a:ext>
            </a:extLst>
          </p:cNvPr>
          <p:cNvSpPr>
            <a:spLocks noChangeArrowheads="1"/>
          </p:cNvSpPr>
          <p:nvPr/>
        </p:nvSpPr>
        <p:spPr bwMode="auto">
          <a:xfrm>
            <a:off x="-38100" y="3389313"/>
            <a:ext cx="23066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a:solidFill>
                  <a:schemeClr val="tx1"/>
                </a:solidFill>
                <a:latin typeface="Times" panose="02020603050405020304" pitchFamily="18"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sz="1000" b="0">
                <a:latin typeface="Arial" panose="020B0604020202020204" pitchFamily="34" charset="0"/>
              </a:rPr>
              <a:t>Bước 1: Đặt hai chân đi dép tĩnh điện lên tấm kiểm tra</a:t>
            </a:r>
          </a:p>
        </p:txBody>
      </p:sp>
      <p:pic>
        <p:nvPicPr>
          <p:cNvPr id="8" name="Picture 9">
            <a:extLst>
              <a:ext uri="{FF2B5EF4-FFF2-40B4-BE49-F238E27FC236}">
                <a16:creationId xmlns:a16="http://schemas.microsoft.com/office/drawing/2014/main" id="{8E843D38-2286-CE97-34D3-62E8606CE98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52775" y="1701800"/>
            <a:ext cx="1997075" cy="167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E09A7C7D-79B1-E05D-9EB6-C331AB0E64A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65850" y="1703388"/>
            <a:ext cx="2000250" cy="167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10">
            <a:extLst>
              <a:ext uri="{FF2B5EF4-FFF2-40B4-BE49-F238E27FC236}">
                <a16:creationId xmlns:a16="http://schemas.microsoft.com/office/drawing/2014/main" id="{4EF22CB9-E47B-8DB4-10AC-9AE3F999C76B}"/>
              </a:ext>
            </a:extLst>
          </p:cNvPr>
          <p:cNvSpPr>
            <a:spLocks noChangeArrowheads="1"/>
          </p:cNvSpPr>
          <p:nvPr/>
        </p:nvSpPr>
        <p:spPr bwMode="auto">
          <a:xfrm>
            <a:off x="4284663" y="3351213"/>
            <a:ext cx="31527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a:solidFill>
                  <a:schemeClr val="tx1"/>
                </a:solidFill>
                <a:latin typeface="Times" panose="02020603050405020304" pitchFamily="18"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sz="1000" b="0">
                <a:latin typeface="Arial" panose="020B0604020202020204" pitchFamily="34" charset="0"/>
              </a:rPr>
              <a:t>Bước 2: Đeo </a:t>
            </a:r>
            <a:r>
              <a:rPr lang="vi-VN" altLang="en-US" sz="1000" b="0">
                <a:latin typeface="Arial" panose="020B0604020202020204" pitchFamily="34" charset="0"/>
              </a:rPr>
              <a:t>vò</a:t>
            </a:r>
            <a:r>
              <a:rPr lang="en-US" altLang="en-US" sz="1000" b="0">
                <a:latin typeface="Arial" panose="020B0604020202020204" pitchFamily="34" charset="0"/>
              </a:rPr>
              <a:t>ng tĩnh điện vào cổ tay, kẹp phần cuối vào lỗ kiểm tra.</a:t>
            </a:r>
          </a:p>
        </p:txBody>
      </p:sp>
      <p:pic>
        <p:nvPicPr>
          <p:cNvPr id="11" name="Picture 13">
            <a:extLst>
              <a:ext uri="{FF2B5EF4-FFF2-40B4-BE49-F238E27FC236}">
                <a16:creationId xmlns:a16="http://schemas.microsoft.com/office/drawing/2014/main" id="{45CE1E27-C3F4-8A40-C062-E2E8215D1C0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575" y="4013200"/>
            <a:ext cx="2154238" cy="170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4">
            <a:extLst>
              <a:ext uri="{FF2B5EF4-FFF2-40B4-BE49-F238E27FC236}">
                <a16:creationId xmlns:a16="http://schemas.microsoft.com/office/drawing/2014/main" id="{688944AE-50D0-88EE-469C-9B63BA3740B4}"/>
              </a:ext>
            </a:extLst>
          </p:cNvPr>
          <p:cNvSpPr>
            <a:spLocks noChangeArrowheads="1"/>
          </p:cNvSpPr>
          <p:nvPr/>
        </p:nvSpPr>
        <p:spPr bwMode="auto">
          <a:xfrm>
            <a:off x="28575" y="5784850"/>
            <a:ext cx="25622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a:solidFill>
                  <a:schemeClr val="tx1"/>
                </a:solidFill>
                <a:latin typeface="Times" panose="02020603050405020304" pitchFamily="18"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sz="1000" b="0">
                <a:latin typeface="Arial" panose="020B0604020202020204" pitchFamily="34" charset="0"/>
              </a:rPr>
              <a:t>Bước </a:t>
            </a:r>
            <a:r>
              <a:rPr lang="vi-VN" altLang="en-US" sz="1000" b="0">
                <a:latin typeface="Arial" panose="020B0604020202020204" pitchFamily="34" charset="0"/>
              </a:rPr>
              <a:t>3</a:t>
            </a:r>
            <a:r>
              <a:rPr lang="en-US" altLang="en-US" sz="1000" b="0">
                <a:latin typeface="Arial" panose="020B0604020202020204" pitchFamily="34" charset="0"/>
              </a:rPr>
              <a:t>: Ấn ngón tay vào tấm cảm ứng, giữ trong 3S.</a:t>
            </a:r>
          </a:p>
        </p:txBody>
      </p:sp>
      <p:pic>
        <p:nvPicPr>
          <p:cNvPr id="13" name="Picture 15">
            <a:extLst>
              <a:ext uri="{FF2B5EF4-FFF2-40B4-BE49-F238E27FC236}">
                <a16:creationId xmlns:a16="http://schemas.microsoft.com/office/drawing/2014/main" id="{1B2BCBB0-D4E5-909F-2E70-9AEBE644F2A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95613" y="4013200"/>
            <a:ext cx="2154237"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6">
            <a:extLst>
              <a:ext uri="{FF2B5EF4-FFF2-40B4-BE49-F238E27FC236}">
                <a16:creationId xmlns:a16="http://schemas.microsoft.com/office/drawing/2014/main" id="{8950EBCA-1BEB-61CE-1F70-4B77AD78FCD3}"/>
              </a:ext>
            </a:extLst>
          </p:cNvPr>
          <p:cNvSpPr>
            <a:spLocks noChangeArrowheads="1"/>
          </p:cNvSpPr>
          <p:nvPr/>
        </p:nvSpPr>
        <p:spPr bwMode="auto">
          <a:xfrm>
            <a:off x="2720975" y="5757863"/>
            <a:ext cx="29083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a:solidFill>
                  <a:schemeClr val="tx1"/>
                </a:solidFill>
                <a:latin typeface="Times" panose="02020603050405020304" pitchFamily="18"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sz="1000">
                <a:latin typeface="Arial" panose="020B0604020202020204" pitchFamily="34" charset="0"/>
              </a:rPr>
              <a:t>Bước </a:t>
            </a:r>
            <a:r>
              <a:rPr lang="vi-VN" altLang="en-US" sz="1000">
                <a:latin typeface="Arial" panose="020B0604020202020204" pitchFamily="34" charset="0"/>
              </a:rPr>
              <a:t>4</a:t>
            </a:r>
            <a:r>
              <a:rPr lang="en-US" altLang="en-US" sz="1000">
                <a:latin typeface="Arial" panose="020B0604020202020204" pitchFamily="34" charset="0"/>
              </a:rPr>
              <a:t>: Hiển thị chữ "Test OK" màu xanh –</a:t>
            </a:r>
            <a:r>
              <a:rPr lang="vi-VN" altLang="en-US" sz="1000">
                <a:latin typeface="Arial" panose="020B0604020202020204" pitchFamily="34" charset="0"/>
              </a:rPr>
              <a:t>Kết quả đo OK </a:t>
            </a:r>
            <a:r>
              <a:rPr lang="en-US" altLang="en-US" sz="1000">
                <a:latin typeface="Arial" panose="020B0604020202020204" pitchFamily="34" charset="0"/>
              </a:rPr>
              <a:t>, đẩy cửa cuốn vào xưởng.</a:t>
            </a:r>
          </a:p>
        </p:txBody>
      </p:sp>
      <p:pic>
        <p:nvPicPr>
          <p:cNvPr id="15" name="Picture 17">
            <a:extLst>
              <a:ext uri="{FF2B5EF4-FFF2-40B4-BE49-F238E27FC236}">
                <a16:creationId xmlns:a16="http://schemas.microsoft.com/office/drawing/2014/main" id="{E7C9D55E-5C7C-CD97-1068-1846C3B4393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65850" y="3995738"/>
            <a:ext cx="2073275"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8">
            <a:extLst>
              <a:ext uri="{FF2B5EF4-FFF2-40B4-BE49-F238E27FC236}">
                <a16:creationId xmlns:a16="http://schemas.microsoft.com/office/drawing/2014/main" id="{C2D37668-0F01-B246-9344-9DD22335209F}"/>
              </a:ext>
            </a:extLst>
          </p:cNvPr>
          <p:cNvSpPr>
            <a:spLocks noChangeArrowheads="1"/>
          </p:cNvSpPr>
          <p:nvPr/>
        </p:nvSpPr>
        <p:spPr bwMode="auto">
          <a:xfrm>
            <a:off x="5759450" y="5722938"/>
            <a:ext cx="29083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a:solidFill>
                  <a:schemeClr val="tx1"/>
                </a:solidFill>
                <a:latin typeface="Times" panose="02020603050405020304" pitchFamily="18"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sz="1000">
                <a:latin typeface="Arial" panose="020B0604020202020204" pitchFamily="34" charset="0"/>
              </a:rPr>
              <a:t>Chú ý: Hiển thị chữ "Test Fail" màu đỏ - </a:t>
            </a:r>
            <a:r>
              <a:rPr lang="vi-VN" altLang="en-US" sz="1000">
                <a:latin typeface="Arial" panose="020B0604020202020204" pitchFamily="34" charset="0"/>
              </a:rPr>
              <a:t>Kết quả đo FAIL</a:t>
            </a:r>
            <a:r>
              <a:rPr lang="en-US" altLang="en-US" sz="1000">
                <a:latin typeface="Arial" panose="020B0604020202020204" pitchFamily="34" charset="0"/>
              </a:rPr>
              <a:t>, thực hiện đo lại hoặc liên hệ với người phụ trách.</a:t>
            </a:r>
          </a:p>
        </p:txBody>
      </p:sp>
      <p:sp>
        <p:nvSpPr>
          <p:cNvPr id="18" name="TextBox 17">
            <a:extLst>
              <a:ext uri="{FF2B5EF4-FFF2-40B4-BE49-F238E27FC236}">
                <a16:creationId xmlns:a16="http://schemas.microsoft.com/office/drawing/2014/main" id="{3010A937-9579-31AF-744C-774BA38BF74D}"/>
              </a:ext>
            </a:extLst>
          </p:cNvPr>
          <p:cNvSpPr txBox="1"/>
          <p:nvPr/>
        </p:nvSpPr>
        <p:spPr>
          <a:xfrm>
            <a:off x="0" y="244010"/>
            <a:ext cx="9086056" cy="923330"/>
          </a:xfrm>
          <a:prstGeom prst="rect">
            <a:avLst/>
          </a:prstGeom>
          <a:noFill/>
        </p:spPr>
        <p:txBody>
          <a:bodyPr wrap="square">
            <a:spAutoFit/>
          </a:bodyPr>
          <a:lstStyle/>
          <a:p>
            <a:r>
              <a:rPr lang="vi-VN" altLang="en-US" sz="1800" b="1" dirty="0">
                <a:latin typeface="Times New Roman" panose="02020603050405020304" pitchFamily="18" charset="0"/>
                <a:cs typeface="Times New Roman" panose="02020603050405020304" pitchFamily="18" charset="0"/>
              </a:rPr>
              <a:t>1. </a:t>
            </a:r>
            <a:r>
              <a:rPr lang="pt-BR" altLang="en-US" sz="1800" b="1" dirty="0">
                <a:latin typeface="Times New Roman" panose="02020603050405020304" pitchFamily="18" charset="0"/>
                <a:cs typeface="Times New Roman" panose="02020603050405020304" pitchFamily="18" charset="0"/>
              </a:rPr>
              <a:t>Trước</a:t>
            </a:r>
            <a:r>
              <a:rPr lang="vi-VN" altLang="en-US" sz="1800" b="1" dirty="0">
                <a:latin typeface="Times New Roman" panose="02020603050405020304" pitchFamily="18" charset="0"/>
                <a:cs typeface="Times New Roman" panose="02020603050405020304" pitchFamily="18" charset="0"/>
              </a:rPr>
              <a:t> khi </a:t>
            </a:r>
            <a:r>
              <a:rPr lang="pt-BR" altLang="en-US" sz="1800" b="1" dirty="0">
                <a:latin typeface="Times New Roman" panose="02020603050405020304" pitchFamily="18" charset="0"/>
                <a:cs typeface="Times New Roman" panose="02020603050405020304" pitchFamily="18" charset="0"/>
              </a:rPr>
              <a:t>vào xưởng cần kiểm tra</a:t>
            </a:r>
            <a:r>
              <a:rPr lang="vi-VN" altLang="en-US" sz="1800" b="1" dirty="0">
                <a:latin typeface="Times New Roman" panose="02020603050405020304" pitchFamily="18" charset="0"/>
                <a:cs typeface="Times New Roman" panose="02020603050405020304" pitchFamily="18" charset="0"/>
              </a:rPr>
              <a:t> </a:t>
            </a:r>
            <a:r>
              <a:rPr lang="pt-BR" altLang="en-US" sz="1800" b="1" dirty="0">
                <a:solidFill>
                  <a:srgbClr val="FF0000"/>
                </a:solidFill>
                <a:latin typeface="Times New Roman" panose="02020603050405020304" pitchFamily="18" charset="0"/>
                <a:cs typeface="Times New Roman" panose="02020603050405020304" pitchFamily="18" charset="0"/>
              </a:rPr>
              <a:t>ESD</a:t>
            </a:r>
            <a:r>
              <a:rPr lang="vi-VN" altLang="en-US" sz="1800" b="1" dirty="0">
                <a:solidFill>
                  <a:srgbClr val="FF0000"/>
                </a:solidFill>
                <a:latin typeface="Times New Roman" panose="02020603050405020304" pitchFamily="18" charset="0"/>
                <a:cs typeface="Times New Roman" panose="02020603050405020304" pitchFamily="18" charset="0"/>
              </a:rPr>
              <a:t> ( kiểm tra dây tĩnh điện, dép tĩnh điện) </a:t>
            </a:r>
            <a:r>
              <a:rPr lang="vi-VN" altLang="en-US" sz="1800" b="1" dirty="0">
                <a:latin typeface="Times New Roman" panose="02020603050405020304" pitchFamily="18" charset="0"/>
                <a:cs typeface="Times New Roman" panose="02020603050405020304" pitchFamily="18" charset="0"/>
              </a:rPr>
              <a:t>tại cửa cuốn. S</a:t>
            </a:r>
            <a:r>
              <a:rPr lang="pt-BR" altLang="en-US" sz="1800" b="1" dirty="0">
                <a:latin typeface="Times New Roman" panose="02020603050405020304" pitchFamily="18" charset="0"/>
                <a:cs typeface="Times New Roman" panose="02020603050405020304" pitchFamily="18" charset="0"/>
              </a:rPr>
              <a:t>au khi kiểm tra hiện</a:t>
            </a:r>
            <a:r>
              <a:rPr lang="vi-VN" altLang="en-US" sz="1800" b="1" dirty="0">
                <a:latin typeface="Times New Roman" panose="02020603050405020304" pitchFamily="18" charset="0"/>
                <a:cs typeface="Times New Roman" panose="02020603050405020304" pitchFamily="18" charset="0"/>
              </a:rPr>
              <a:t> thị chữ </a:t>
            </a:r>
            <a:r>
              <a:rPr lang="pt-BR" altLang="en-US" sz="1800" b="1" dirty="0">
                <a:latin typeface="Times New Roman" panose="02020603050405020304" pitchFamily="18" charset="0"/>
                <a:cs typeface="Times New Roman" panose="02020603050405020304" pitchFamily="18" charset="0"/>
              </a:rPr>
              <a:t>Pass, mới được phép đẩy cửa cuốn vào xưởng. Nếu kiểm tra hiện Fail, cần kịp thời liên hệ với  </a:t>
            </a:r>
            <a:r>
              <a:rPr lang="pt-BR" altLang="en-US" sz="1800" b="1" dirty="0">
                <a:solidFill>
                  <a:srgbClr val="FF0000"/>
                </a:solidFill>
                <a:latin typeface="Times New Roman" panose="02020603050405020304" pitchFamily="18" charset="0"/>
                <a:cs typeface="Times New Roman" panose="02020603050405020304" pitchFamily="18" charset="0"/>
              </a:rPr>
              <a:t>leader</a:t>
            </a:r>
            <a:r>
              <a:rPr lang="vi-VN" altLang="en-US" sz="1800" b="1" dirty="0">
                <a:solidFill>
                  <a:srgbClr val="FF0000"/>
                </a:solidFill>
                <a:latin typeface="Times New Roman" panose="02020603050405020304" pitchFamily="18" charset="0"/>
                <a:cs typeface="Times New Roman" panose="02020603050405020304" pitchFamily="18" charset="0"/>
              </a:rPr>
              <a:t>/ quản lý </a:t>
            </a:r>
            <a:r>
              <a:rPr lang="pt-BR" altLang="en-US" sz="1800" b="1" dirty="0">
                <a:latin typeface="Times New Roman" panose="02020603050405020304" pitchFamily="18" charset="0"/>
                <a:cs typeface="Times New Roman" panose="02020603050405020304" pitchFamily="18" charset="0"/>
              </a:rPr>
              <a:t>thay đổi đồ dùng mới.</a:t>
            </a:r>
            <a:r>
              <a:rPr lang="vi-VN" altLang="en-US" sz="1800" b="1" dirty="0">
                <a:latin typeface="Times New Roman" panose="02020603050405020304" pitchFamily="18" charset="0"/>
                <a:cs typeface="Times New Roman" panose="02020603050405020304" pitchFamily="18" charset="0"/>
              </a:rPr>
              <a:t> </a:t>
            </a:r>
            <a:endParaRPr lang="en-US" b="1" dirty="0"/>
          </a:p>
        </p:txBody>
      </p:sp>
      <p:pic>
        <p:nvPicPr>
          <p:cNvPr id="21" name="Audio 20">
            <a:hlinkClick r:id="" action="ppaction://media"/>
            <a:extLst>
              <a:ext uri="{FF2B5EF4-FFF2-40B4-BE49-F238E27FC236}">
                <a16:creationId xmlns:a16="http://schemas.microsoft.com/office/drawing/2014/main" id="{7C963870-271F-4E39-751C-26DD6361F013}"/>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2560394845"/>
      </p:ext>
    </p:extLst>
  </p:cSld>
  <p:clrMapOvr>
    <a:masterClrMapping/>
  </p:clrMapOvr>
  <mc:AlternateContent xmlns:mc="http://schemas.openxmlformats.org/markup-compatibility/2006" xmlns:p14="http://schemas.microsoft.com/office/powerpoint/2010/main">
    <mc:Choice Requires="p14">
      <p:transition spd="slow" p14:dur="2000" advTm="26008"/>
    </mc:Choice>
    <mc:Fallback xmlns="">
      <p:transition spd="slow" advTm="260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C15DDD3-54CB-B6E9-F9CC-3D58EAEA8D8B}"/>
              </a:ext>
            </a:extLst>
          </p:cNvPr>
          <p:cNvSpPr txBox="1">
            <a:spLocks noChangeArrowheads="1"/>
          </p:cNvSpPr>
          <p:nvPr/>
        </p:nvSpPr>
        <p:spPr bwMode="auto">
          <a:xfrm>
            <a:off x="6583363" y="6378575"/>
            <a:ext cx="2103437" cy="215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defPPr>
              <a:defRPr kern="0"/>
            </a:defPPr>
            <a:lvl1pPr>
              <a:defRPr sz="4000" b="1">
                <a:solidFill>
                  <a:schemeClr val="tx1"/>
                </a:solidFill>
                <a:latin typeface="Arial" panose="020B0604020202020204" pitchFamily="34" charset="0"/>
                <a:cs typeface="Arial" panose="020B0604020202020204" pitchFamily="34" charset="0"/>
              </a:defRPr>
            </a:lvl1pPr>
            <a:lvl2pPr marL="742950" indent="-285750">
              <a:defRPr sz="4000" b="1">
                <a:solidFill>
                  <a:schemeClr val="tx1"/>
                </a:solidFill>
                <a:latin typeface="Arial" panose="020B0604020202020204" pitchFamily="34" charset="0"/>
                <a:cs typeface="Arial" panose="020B0604020202020204" pitchFamily="34" charset="0"/>
              </a:defRPr>
            </a:lvl2pPr>
            <a:lvl3pPr marL="1143000" indent="-228600">
              <a:defRPr sz="4000" b="1">
                <a:solidFill>
                  <a:schemeClr val="tx1"/>
                </a:solidFill>
                <a:latin typeface="Arial" panose="020B0604020202020204" pitchFamily="34" charset="0"/>
                <a:cs typeface="Arial" panose="020B0604020202020204" pitchFamily="34" charset="0"/>
              </a:defRPr>
            </a:lvl3pPr>
            <a:lvl4pPr marL="1600200" indent="-228600">
              <a:defRPr sz="4000" b="1">
                <a:solidFill>
                  <a:schemeClr val="tx1"/>
                </a:solidFill>
                <a:latin typeface="Arial" panose="020B0604020202020204" pitchFamily="34" charset="0"/>
                <a:cs typeface="Arial" panose="020B0604020202020204" pitchFamily="34" charset="0"/>
              </a:defRPr>
            </a:lvl4pPr>
            <a:lvl5pPr marL="2057400" indent="-228600">
              <a:defRPr sz="40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9pPr>
          </a:lstStyle>
          <a:p>
            <a:fld id="{63D9FAA0-72E2-4C6A-9C54-FA53D55DE048}" type="slidenum">
              <a:rPr lang="zh-TW" altLang="en-US" sz="1400" smtClean="0">
                <a:latin typeface="Times" panose="02020603050405020304" pitchFamily="18" charset="0"/>
                <a:cs typeface="Times" panose="02020603050405020304" pitchFamily="18" charset="0"/>
              </a:rPr>
              <a:pPr/>
              <a:t>9</a:t>
            </a:fld>
            <a:endParaRPr lang="en-US" altLang="zh-TW" sz="1400">
              <a:latin typeface="Times" panose="02020603050405020304" pitchFamily="18" charset="0"/>
              <a:cs typeface="Times" panose="02020603050405020304" pitchFamily="18" charset="0"/>
            </a:endParaRPr>
          </a:p>
        </p:txBody>
      </p:sp>
      <p:sp>
        <p:nvSpPr>
          <p:cNvPr id="6" name="Oval 6">
            <a:extLst>
              <a:ext uri="{FF2B5EF4-FFF2-40B4-BE49-F238E27FC236}">
                <a16:creationId xmlns:a16="http://schemas.microsoft.com/office/drawing/2014/main" id="{79744383-EF2C-6610-93FA-951641E56350}"/>
              </a:ext>
            </a:extLst>
          </p:cNvPr>
          <p:cNvSpPr>
            <a:spLocks noChangeArrowheads="1"/>
          </p:cNvSpPr>
          <p:nvPr/>
        </p:nvSpPr>
        <p:spPr bwMode="auto">
          <a:xfrm>
            <a:off x="649288" y="1828800"/>
            <a:ext cx="615950" cy="68103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lIns="0" tIns="0" rIns="0" bIns="0"/>
          <a:lstStyle>
            <a:lvl1pPr>
              <a:defRPr sz="4000" b="1">
                <a:solidFill>
                  <a:schemeClr val="tx1"/>
                </a:solidFill>
                <a:latin typeface="Arial" panose="020B0604020202020204" pitchFamily="34" charset="0"/>
                <a:cs typeface="Arial" panose="020B0604020202020204" pitchFamily="34" charset="0"/>
              </a:defRPr>
            </a:lvl1pPr>
            <a:lvl2pPr marL="742950" indent="-285750">
              <a:defRPr sz="4000" b="1">
                <a:solidFill>
                  <a:schemeClr val="tx1"/>
                </a:solidFill>
                <a:latin typeface="Arial" panose="020B0604020202020204" pitchFamily="34" charset="0"/>
                <a:cs typeface="Arial" panose="020B0604020202020204" pitchFamily="34" charset="0"/>
              </a:defRPr>
            </a:lvl2pPr>
            <a:lvl3pPr marL="1143000" indent="-228600">
              <a:defRPr sz="4000" b="1">
                <a:solidFill>
                  <a:schemeClr val="tx1"/>
                </a:solidFill>
                <a:latin typeface="Arial" panose="020B0604020202020204" pitchFamily="34" charset="0"/>
                <a:cs typeface="Arial" panose="020B0604020202020204" pitchFamily="34" charset="0"/>
              </a:defRPr>
            </a:lvl3pPr>
            <a:lvl4pPr marL="1600200" indent="-228600">
              <a:defRPr sz="4000" b="1">
                <a:solidFill>
                  <a:schemeClr val="tx1"/>
                </a:solidFill>
                <a:latin typeface="Arial" panose="020B0604020202020204" pitchFamily="34" charset="0"/>
                <a:cs typeface="Arial" panose="020B0604020202020204" pitchFamily="34" charset="0"/>
              </a:defRPr>
            </a:lvl4pPr>
            <a:lvl5pPr marL="2057400" indent="-228600">
              <a:defRPr sz="40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9pPr>
          </a:lstStyle>
          <a:p>
            <a:pPr eaLnBrk="1" hangingPunct="1">
              <a:spcBef>
                <a:spcPct val="20000"/>
              </a:spcBef>
            </a:pPr>
            <a:endParaRPr lang="en-US" altLang="en-US">
              <a:latin typeface="Times" panose="02020603050405020304" pitchFamily="18" charset="0"/>
              <a:ea typeface="Times" panose="02020603050405020304" pitchFamily="18" charset="0"/>
              <a:cs typeface="Times" panose="02020603050405020304" pitchFamily="18" charset="0"/>
            </a:endParaRPr>
          </a:p>
        </p:txBody>
      </p:sp>
      <p:pic>
        <p:nvPicPr>
          <p:cNvPr id="7" name="Picture 3">
            <a:extLst>
              <a:ext uri="{FF2B5EF4-FFF2-40B4-BE49-F238E27FC236}">
                <a16:creationId xmlns:a16="http://schemas.microsoft.com/office/drawing/2014/main" id="{60D0DFB3-EBFB-04E8-ABE8-E114DAEA35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25" y="1020763"/>
            <a:ext cx="2465387" cy="538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peech Bubble: Rectangle with Corners Rounded 7">
            <a:extLst>
              <a:ext uri="{FF2B5EF4-FFF2-40B4-BE49-F238E27FC236}">
                <a16:creationId xmlns:a16="http://schemas.microsoft.com/office/drawing/2014/main" id="{50B8EA75-782D-04EA-BEA0-C90293CFB03D}"/>
              </a:ext>
            </a:extLst>
          </p:cNvPr>
          <p:cNvSpPr/>
          <p:nvPr/>
        </p:nvSpPr>
        <p:spPr>
          <a:xfrm>
            <a:off x="2952750" y="1189038"/>
            <a:ext cx="1123950" cy="533400"/>
          </a:xfrm>
          <a:prstGeom prst="wedgeRoundRectCallout">
            <a:avLst>
              <a:gd name="adj1" fmla="val -162466"/>
              <a:gd name="adj2" fmla="val -23280"/>
              <a:gd name="adj3" fmla="val 16667"/>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vi-VN" altLang="zh-CN" sz="1100">
                <a:solidFill>
                  <a:srgbClr val="000000"/>
                </a:solidFill>
                <a:cs typeface="Arial" panose="020B0604020202020204" pitchFamily="34" charset="0"/>
              </a:rPr>
              <a:t>Mũ tĩnh điện</a:t>
            </a:r>
          </a:p>
        </p:txBody>
      </p:sp>
      <p:sp>
        <p:nvSpPr>
          <p:cNvPr id="9" name="Speech Bubble: Rectangle with Corners Rounded 8">
            <a:extLst>
              <a:ext uri="{FF2B5EF4-FFF2-40B4-BE49-F238E27FC236}">
                <a16:creationId xmlns:a16="http://schemas.microsoft.com/office/drawing/2014/main" id="{55B59304-807C-2C3F-AAA0-8AB10CCEEB4D}"/>
              </a:ext>
            </a:extLst>
          </p:cNvPr>
          <p:cNvSpPr/>
          <p:nvPr/>
        </p:nvSpPr>
        <p:spPr>
          <a:xfrm>
            <a:off x="3098800" y="2089150"/>
            <a:ext cx="1123950" cy="534988"/>
          </a:xfrm>
          <a:prstGeom prst="wedgeRoundRectCallout">
            <a:avLst>
              <a:gd name="adj1" fmla="val -154526"/>
              <a:gd name="adj2" fmla="val -34423"/>
              <a:gd name="adj3" fmla="val 16667"/>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vi-VN" altLang="en-US" sz="1100">
                <a:solidFill>
                  <a:srgbClr val="000000"/>
                </a:solidFill>
                <a:cs typeface="Arial" panose="020B0604020202020204" pitchFamily="34" charset="0"/>
              </a:rPr>
              <a:t>Áo tĩnh điện</a:t>
            </a:r>
            <a:endParaRPr lang="en-US" altLang="en-US" sz="1100">
              <a:solidFill>
                <a:srgbClr val="000000"/>
              </a:solidFill>
              <a:cs typeface="Arial" panose="020B0604020202020204" pitchFamily="34" charset="0"/>
            </a:endParaRPr>
          </a:p>
        </p:txBody>
      </p:sp>
      <p:sp>
        <p:nvSpPr>
          <p:cNvPr id="10" name="Speech Bubble: Rectangle with Corners Rounded 9">
            <a:extLst>
              <a:ext uri="{FF2B5EF4-FFF2-40B4-BE49-F238E27FC236}">
                <a16:creationId xmlns:a16="http://schemas.microsoft.com/office/drawing/2014/main" id="{329F9B95-BE78-ADC7-04DB-A2B8ED77AA3E}"/>
              </a:ext>
            </a:extLst>
          </p:cNvPr>
          <p:cNvSpPr/>
          <p:nvPr/>
        </p:nvSpPr>
        <p:spPr>
          <a:xfrm>
            <a:off x="2938463" y="2911475"/>
            <a:ext cx="1138237" cy="534988"/>
          </a:xfrm>
          <a:prstGeom prst="wedgeRoundRectCallout">
            <a:avLst>
              <a:gd name="adj1" fmla="val -168641"/>
              <a:gd name="adj2" fmla="val -15850"/>
              <a:gd name="adj3" fmla="val 16667"/>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vi-VN" altLang="en-US" sz="1100">
                <a:solidFill>
                  <a:srgbClr val="000000"/>
                </a:solidFill>
                <a:cs typeface="Arial" panose="020B0604020202020204" pitchFamily="34" charset="0"/>
              </a:rPr>
              <a:t>Thẻ nhân viên</a:t>
            </a:r>
            <a:endParaRPr lang="en-US" altLang="en-US" sz="1100">
              <a:solidFill>
                <a:srgbClr val="000000"/>
              </a:solidFill>
              <a:cs typeface="Arial" panose="020B0604020202020204" pitchFamily="34" charset="0"/>
            </a:endParaRPr>
          </a:p>
        </p:txBody>
      </p:sp>
      <p:sp>
        <p:nvSpPr>
          <p:cNvPr id="11" name="Speech Bubble: Rectangle with Corners Rounded 10">
            <a:extLst>
              <a:ext uri="{FF2B5EF4-FFF2-40B4-BE49-F238E27FC236}">
                <a16:creationId xmlns:a16="http://schemas.microsoft.com/office/drawing/2014/main" id="{22F068DF-73D4-D3EC-3A8B-5795360708B5}"/>
              </a:ext>
            </a:extLst>
          </p:cNvPr>
          <p:cNvSpPr/>
          <p:nvPr/>
        </p:nvSpPr>
        <p:spPr>
          <a:xfrm>
            <a:off x="2944813" y="3546475"/>
            <a:ext cx="1125537" cy="533400"/>
          </a:xfrm>
          <a:prstGeom prst="wedgeRoundRectCallout">
            <a:avLst>
              <a:gd name="adj1" fmla="val -150115"/>
              <a:gd name="adj2" fmla="val -34424"/>
              <a:gd name="adj3" fmla="val 16667"/>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vi-VN" altLang="en-US" sz="1100">
                <a:solidFill>
                  <a:srgbClr val="000000"/>
                </a:solidFill>
                <a:cs typeface="Arial" panose="020B0604020202020204" pitchFamily="34" charset="0"/>
              </a:rPr>
              <a:t>Dây tĩnh điện</a:t>
            </a:r>
            <a:endParaRPr lang="en-US" altLang="en-US" sz="1100">
              <a:solidFill>
                <a:srgbClr val="000000"/>
              </a:solidFill>
              <a:cs typeface="Arial" panose="020B0604020202020204" pitchFamily="34" charset="0"/>
            </a:endParaRPr>
          </a:p>
          <a:p>
            <a:pPr algn="ctr">
              <a:defRPr/>
            </a:pPr>
            <a:endParaRPr lang="en-US" altLang="en-US" sz="1100">
              <a:solidFill>
                <a:srgbClr val="000000"/>
              </a:solidFill>
              <a:cs typeface="Arial" panose="020B0604020202020204" pitchFamily="34" charset="0"/>
            </a:endParaRPr>
          </a:p>
        </p:txBody>
      </p:sp>
      <p:sp>
        <p:nvSpPr>
          <p:cNvPr id="12" name="Speech Bubble: Rectangle with Corners Rounded 11">
            <a:extLst>
              <a:ext uri="{FF2B5EF4-FFF2-40B4-BE49-F238E27FC236}">
                <a16:creationId xmlns:a16="http://schemas.microsoft.com/office/drawing/2014/main" id="{3A80ECD7-E61C-57CA-957C-351392E39065}"/>
              </a:ext>
            </a:extLst>
          </p:cNvPr>
          <p:cNvSpPr/>
          <p:nvPr/>
        </p:nvSpPr>
        <p:spPr>
          <a:xfrm>
            <a:off x="2932113" y="5792788"/>
            <a:ext cx="1087437" cy="555625"/>
          </a:xfrm>
          <a:prstGeom prst="wedgeRoundRectCallout">
            <a:avLst>
              <a:gd name="adj1" fmla="val -159819"/>
              <a:gd name="adj2" fmla="val -10278"/>
              <a:gd name="adj3" fmla="val 16667"/>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vi-VN" altLang="en-US" sz="1100">
                <a:solidFill>
                  <a:srgbClr val="000000"/>
                </a:solidFill>
                <a:cs typeface="Arial" panose="020B0604020202020204" pitchFamily="34" charset="0"/>
              </a:rPr>
              <a:t>Dép tĩnh điện</a:t>
            </a:r>
            <a:endParaRPr lang="en-US" altLang="en-US" sz="1100">
              <a:solidFill>
                <a:srgbClr val="000000"/>
              </a:solidFill>
              <a:cs typeface="Arial" panose="020B0604020202020204" pitchFamily="34" charset="0"/>
            </a:endParaRPr>
          </a:p>
        </p:txBody>
      </p:sp>
      <p:pic>
        <p:nvPicPr>
          <p:cNvPr id="13" name="Picture 15">
            <a:extLst>
              <a:ext uri="{FF2B5EF4-FFF2-40B4-BE49-F238E27FC236}">
                <a16:creationId xmlns:a16="http://schemas.microsoft.com/office/drawing/2014/main" id="{356DFF6E-F9B5-847B-78A1-06FBACB7F1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4713" y="1001713"/>
            <a:ext cx="1968500" cy="130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5">
            <a:extLst>
              <a:ext uri="{FF2B5EF4-FFF2-40B4-BE49-F238E27FC236}">
                <a16:creationId xmlns:a16="http://schemas.microsoft.com/office/drawing/2014/main" id="{A8CE16B7-3807-75DF-2C89-DC8D6D76097E}"/>
              </a:ext>
            </a:extLst>
          </p:cNvPr>
          <p:cNvSpPr>
            <a:spLocks noChangeArrowheads="1"/>
          </p:cNvSpPr>
          <p:nvPr/>
        </p:nvSpPr>
        <p:spPr bwMode="auto">
          <a:xfrm>
            <a:off x="5862638" y="1189038"/>
            <a:ext cx="5778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b="1">
                <a:solidFill>
                  <a:schemeClr val="tx1"/>
                </a:solidFill>
                <a:latin typeface="Arial" panose="020B0604020202020204" pitchFamily="34" charset="0"/>
                <a:cs typeface="Arial" panose="020B0604020202020204" pitchFamily="34" charset="0"/>
              </a:defRPr>
            </a:lvl1pPr>
            <a:lvl2pPr marL="742950" indent="-285750">
              <a:defRPr sz="4000" b="1">
                <a:solidFill>
                  <a:schemeClr val="tx1"/>
                </a:solidFill>
                <a:latin typeface="Arial" panose="020B0604020202020204" pitchFamily="34" charset="0"/>
                <a:cs typeface="Arial" panose="020B0604020202020204" pitchFamily="34" charset="0"/>
              </a:defRPr>
            </a:lvl2pPr>
            <a:lvl3pPr marL="1143000" indent="-228600">
              <a:defRPr sz="4000" b="1">
                <a:solidFill>
                  <a:schemeClr val="tx1"/>
                </a:solidFill>
                <a:latin typeface="Arial" panose="020B0604020202020204" pitchFamily="34" charset="0"/>
                <a:cs typeface="Arial" panose="020B0604020202020204" pitchFamily="34" charset="0"/>
              </a:defRPr>
            </a:lvl3pPr>
            <a:lvl4pPr marL="1600200" indent="-228600">
              <a:defRPr sz="4000" b="1">
                <a:solidFill>
                  <a:schemeClr val="tx1"/>
                </a:solidFill>
                <a:latin typeface="Arial" panose="020B0604020202020204" pitchFamily="34" charset="0"/>
                <a:cs typeface="Arial" panose="020B0604020202020204" pitchFamily="34" charset="0"/>
              </a:defRPr>
            </a:lvl4pPr>
            <a:lvl5pPr marL="2057400" indent="-228600">
              <a:defRPr sz="40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9pPr>
          </a:lstStyle>
          <a:p>
            <a:r>
              <a:rPr lang="en-US" altLang="en-US">
                <a:solidFill>
                  <a:srgbClr val="00B050"/>
                </a:solidFill>
                <a:sym typeface="Wingdings 2" panose="05020102010507070707" pitchFamily="18" charset="2"/>
              </a:rPr>
              <a:t></a:t>
            </a:r>
            <a:endParaRPr lang="en-US" altLang="en-US">
              <a:solidFill>
                <a:srgbClr val="00B050"/>
              </a:solidFill>
            </a:endParaRPr>
          </a:p>
        </p:txBody>
      </p:sp>
      <p:pic>
        <p:nvPicPr>
          <p:cNvPr id="15" name="Picture 18">
            <a:extLst>
              <a:ext uri="{FF2B5EF4-FFF2-40B4-BE49-F238E27FC236}">
                <a16:creationId xmlns:a16="http://schemas.microsoft.com/office/drawing/2014/main" id="{87783269-778E-42C7-A7BF-8556802F69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5613" y="1001713"/>
            <a:ext cx="1897062"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9">
            <a:extLst>
              <a:ext uri="{FF2B5EF4-FFF2-40B4-BE49-F238E27FC236}">
                <a16:creationId xmlns:a16="http://schemas.microsoft.com/office/drawing/2014/main" id="{EC88DE2C-F02C-2C94-7A8E-3514DECEE097}"/>
              </a:ext>
            </a:extLst>
          </p:cNvPr>
          <p:cNvSpPr>
            <a:spLocks noChangeArrowheads="1"/>
          </p:cNvSpPr>
          <p:nvPr/>
        </p:nvSpPr>
        <p:spPr bwMode="auto">
          <a:xfrm>
            <a:off x="7969250" y="1112838"/>
            <a:ext cx="45085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a:solidFill>
                  <a:schemeClr val="tx1"/>
                </a:solidFill>
                <a:latin typeface="Times" panose="02020603050405020304" pitchFamily="18"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gn="ctr">
              <a:spcBef>
                <a:spcPct val="0"/>
              </a:spcBef>
            </a:pPr>
            <a:r>
              <a:rPr lang="en-US" altLang="en-US" b="0">
                <a:solidFill>
                  <a:srgbClr val="FF0000"/>
                </a:solidFill>
                <a:latin typeface="Arial" panose="020B0604020202020204" pitchFamily="34" charset="0"/>
                <a:sym typeface="Wingdings 2" panose="05020102010507070707" pitchFamily="18" charset="2"/>
              </a:rPr>
              <a:t>X</a:t>
            </a:r>
            <a:endParaRPr lang="en-US" altLang="en-US" b="0">
              <a:solidFill>
                <a:srgbClr val="FF0000"/>
              </a:solidFill>
              <a:latin typeface="Arial" panose="020B0604020202020204" pitchFamily="34" charset="0"/>
            </a:endParaRPr>
          </a:p>
        </p:txBody>
      </p:sp>
      <p:sp>
        <p:nvSpPr>
          <p:cNvPr id="17" name="Rectangle 21">
            <a:extLst>
              <a:ext uri="{FF2B5EF4-FFF2-40B4-BE49-F238E27FC236}">
                <a16:creationId xmlns:a16="http://schemas.microsoft.com/office/drawing/2014/main" id="{4300D672-B781-2039-D848-83230922F73A}"/>
              </a:ext>
            </a:extLst>
          </p:cNvPr>
          <p:cNvSpPr>
            <a:spLocks noChangeArrowheads="1"/>
          </p:cNvSpPr>
          <p:nvPr/>
        </p:nvSpPr>
        <p:spPr bwMode="auto">
          <a:xfrm>
            <a:off x="4797425" y="2284413"/>
            <a:ext cx="4249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a:solidFill>
                  <a:schemeClr val="tx1"/>
                </a:solidFill>
                <a:latin typeface="Times" panose="02020603050405020304" pitchFamily="18"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zh-TW" sz="1800" b="0">
                <a:latin typeface="Arial" panose="020B0604020202020204" pitchFamily="34" charset="0"/>
              </a:rPr>
              <a:t>Bỏ tóc ra ngoài mũ</a:t>
            </a:r>
            <a:endParaRPr lang="zh-TW" altLang="en-US" sz="1800" b="0">
              <a:latin typeface="Arial" panose="020B0604020202020204" pitchFamily="34" charset="0"/>
            </a:endParaRPr>
          </a:p>
        </p:txBody>
      </p:sp>
      <p:pic>
        <p:nvPicPr>
          <p:cNvPr id="18" name="Picture 24">
            <a:extLst>
              <a:ext uri="{FF2B5EF4-FFF2-40B4-BE49-F238E27FC236}">
                <a16:creationId xmlns:a16="http://schemas.microsoft.com/office/drawing/2014/main" id="{29220D61-4E4F-99D3-0035-3FF992766C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4713" y="2695575"/>
            <a:ext cx="196850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20">
            <a:extLst>
              <a:ext uri="{FF2B5EF4-FFF2-40B4-BE49-F238E27FC236}">
                <a16:creationId xmlns:a16="http://schemas.microsoft.com/office/drawing/2014/main" id="{C8766378-4CB8-D6AA-62C1-AF2F3D35516B}"/>
              </a:ext>
            </a:extLst>
          </p:cNvPr>
          <p:cNvSpPr>
            <a:spLocks noChangeArrowheads="1"/>
          </p:cNvSpPr>
          <p:nvPr/>
        </p:nvSpPr>
        <p:spPr bwMode="auto">
          <a:xfrm>
            <a:off x="6138863" y="3228975"/>
            <a:ext cx="601662"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b="1">
                <a:solidFill>
                  <a:schemeClr val="tx1"/>
                </a:solidFill>
                <a:latin typeface="Arial" panose="020B0604020202020204" pitchFamily="34" charset="0"/>
                <a:cs typeface="Arial" panose="020B0604020202020204" pitchFamily="34" charset="0"/>
              </a:defRPr>
            </a:lvl1pPr>
            <a:lvl2pPr marL="742950" indent="-285750">
              <a:defRPr sz="4000" b="1">
                <a:solidFill>
                  <a:schemeClr val="tx1"/>
                </a:solidFill>
                <a:latin typeface="Arial" panose="020B0604020202020204" pitchFamily="34" charset="0"/>
                <a:cs typeface="Arial" panose="020B0604020202020204" pitchFamily="34" charset="0"/>
              </a:defRPr>
            </a:lvl2pPr>
            <a:lvl3pPr marL="1143000" indent="-228600">
              <a:defRPr sz="4000" b="1">
                <a:solidFill>
                  <a:schemeClr val="tx1"/>
                </a:solidFill>
                <a:latin typeface="Arial" panose="020B0604020202020204" pitchFamily="34" charset="0"/>
                <a:cs typeface="Arial" panose="020B0604020202020204" pitchFamily="34" charset="0"/>
              </a:defRPr>
            </a:lvl3pPr>
            <a:lvl4pPr marL="1600200" indent="-228600">
              <a:defRPr sz="4000" b="1">
                <a:solidFill>
                  <a:schemeClr val="tx1"/>
                </a:solidFill>
                <a:latin typeface="Arial" panose="020B0604020202020204" pitchFamily="34" charset="0"/>
                <a:cs typeface="Arial" panose="020B0604020202020204" pitchFamily="34" charset="0"/>
              </a:defRPr>
            </a:lvl4pPr>
            <a:lvl5pPr marL="2057400" indent="-228600">
              <a:defRPr sz="40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9pPr>
          </a:lstStyle>
          <a:p>
            <a:r>
              <a:rPr lang="en-US" altLang="en-US">
                <a:solidFill>
                  <a:srgbClr val="00B050"/>
                </a:solidFill>
                <a:sym typeface="Wingdings 2" panose="05020102010507070707" pitchFamily="18" charset="2"/>
              </a:rPr>
              <a:t></a:t>
            </a:r>
            <a:endParaRPr lang="en-US" altLang="en-US">
              <a:solidFill>
                <a:srgbClr val="00B050"/>
              </a:solidFill>
            </a:endParaRPr>
          </a:p>
        </p:txBody>
      </p:sp>
      <p:pic>
        <p:nvPicPr>
          <p:cNvPr id="20" name="Picture 23">
            <a:extLst>
              <a:ext uri="{FF2B5EF4-FFF2-40B4-BE49-F238E27FC236}">
                <a16:creationId xmlns:a16="http://schemas.microsoft.com/office/drawing/2014/main" id="{C3CABF77-D1BA-B7BB-E084-D81A8928ED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8475" y="2695575"/>
            <a:ext cx="1876425"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87">
            <a:extLst>
              <a:ext uri="{FF2B5EF4-FFF2-40B4-BE49-F238E27FC236}">
                <a16:creationId xmlns:a16="http://schemas.microsoft.com/office/drawing/2014/main" id="{BBE6D902-6469-EB6A-0D85-7CD7AE25C4B7}"/>
              </a:ext>
            </a:extLst>
          </p:cNvPr>
          <p:cNvSpPr txBox="1"/>
          <p:nvPr/>
        </p:nvSpPr>
        <p:spPr>
          <a:xfrm>
            <a:off x="8131175" y="3429000"/>
            <a:ext cx="681038" cy="106997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defRPr/>
            </a:pPr>
            <a:r>
              <a:rPr lang="en-US" sz="3600" b="0" dirty="0">
                <a:solidFill>
                  <a:srgbClr val="FF0000"/>
                </a:solidFill>
                <a:sym typeface="Wingdings 2" panose="05020102010507070707" pitchFamily="18" charset="2"/>
              </a:rPr>
              <a:t>X</a:t>
            </a:r>
            <a:endParaRPr lang="vi-VN" sz="3600" b="0" dirty="0">
              <a:solidFill>
                <a:srgbClr val="FF0000"/>
              </a:solidFill>
              <a:sym typeface="Wingdings 2" panose="05020102010507070707" pitchFamily="18" charset="2"/>
            </a:endParaRPr>
          </a:p>
          <a:p>
            <a:pPr algn="ctr">
              <a:defRPr/>
            </a:pPr>
            <a:endParaRPr lang="en-US" sz="3600" b="0" dirty="0">
              <a:solidFill>
                <a:srgbClr val="FF0000"/>
              </a:solidFill>
            </a:endParaRPr>
          </a:p>
        </p:txBody>
      </p:sp>
      <p:sp>
        <p:nvSpPr>
          <p:cNvPr id="22" name="Rectangle 29">
            <a:extLst>
              <a:ext uri="{FF2B5EF4-FFF2-40B4-BE49-F238E27FC236}">
                <a16:creationId xmlns:a16="http://schemas.microsoft.com/office/drawing/2014/main" id="{5D428E31-F71C-80BE-B431-03C3BD00F827}"/>
              </a:ext>
            </a:extLst>
          </p:cNvPr>
          <p:cNvSpPr>
            <a:spLocks noChangeArrowheads="1"/>
          </p:cNvSpPr>
          <p:nvPr/>
        </p:nvSpPr>
        <p:spPr bwMode="auto">
          <a:xfrm>
            <a:off x="4552950" y="4094163"/>
            <a:ext cx="45116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a:solidFill>
                  <a:schemeClr val="tx1"/>
                </a:solidFill>
                <a:latin typeface="Times" panose="02020603050405020304" pitchFamily="18"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sz="1600" b="0">
                <a:latin typeface="Arial" panose="020B0604020202020204" pitchFamily="34" charset="0"/>
              </a:rPr>
              <a:t>Vén/Kéo ống tay áo quá cao</a:t>
            </a:r>
          </a:p>
        </p:txBody>
      </p:sp>
      <p:pic>
        <p:nvPicPr>
          <p:cNvPr id="23" name="Picture 33">
            <a:extLst>
              <a:ext uri="{FF2B5EF4-FFF2-40B4-BE49-F238E27FC236}">
                <a16:creationId xmlns:a16="http://schemas.microsoft.com/office/drawing/2014/main" id="{5E243E1B-6758-1309-9FFC-CE56ECD369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02175" y="4498975"/>
            <a:ext cx="1941513"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32">
            <a:extLst>
              <a:ext uri="{FF2B5EF4-FFF2-40B4-BE49-F238E27FC236}">
                <a16:creationId xmlns:a16="http://schemas.microsoft.com/office/drawing/2014/main" id="{F0B392BC-21E4-EEA5-680E-25D05502B6B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26250" y="4527550"/>
            <a:ext cx="1860550" cy="121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36">
            <a:extLst>
              <a:ext uri="{FF2B5EF4-FFF2-40B4-BE49-F238E27FC236}">
                <a16:creationId xmlns:a16="http://schemas.microsoft.com/office/drawing/2014/main" id="{FEECF923-94BE-D4D7-581D-C26771A7D255}"/>
              </a:ext>
            </a:extLst>
          </p:cNvPr>
          <p:cNvSpPr>
            <a:spLocks noChangeArrowheads="1"/>
          </p:cNvSpPr>
          <p:nvPr/>
        </p:nvSpPr>
        <p:spPr bwMode="auto">
          <a:xfrm>
            <a:off x="4651375" y="5824538"/>
            <a:ext cx="4572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a:solidFill>
                  <a:schemeClr val="tx1"/>
                </a:solidFill>
                <a:latin typeface="Times" panose="02020603050405020304" pitchFamily="18"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sz="1600" b="0">
                <a:latin typeface="Arial" panose="020B0604020202020204" pitchFamily="34" charset="0"/>
              </a:rPr>
              <a:t>Không đi tất</a:t>
            </a:r>
          </a:p>
        </p:txBody>
      </p:sp>
      <p:sp>
        <p:nvSpPr>
          <p:cNvPr id="26" name="Rectangle 27">
            <a:extLst>
              <a:ext uri="{FF2B5EF4-FFF2-40B4-BE49-F238E27FC236}">
                <a16:creationId xmlns:a16="http://schemas.microsoft.com/office/drawing/2014/main" id="{8C63E7D6-5FD7-98ED-712A-98B59B3C03D7}"/>
              </a:ext>
            </a:extLst>
          </p:cNvPr>
          <p:cNvSpPr>
            <a:spLocks noChangeArrowheads="1"/>
          </p:cNvSpPr>
          <p:nvPr/>
        </p:nvSpPr>
        <p:spPr bwMode="auto">
          <a:xfrm>
            <a:off x="5370513" y="5049838"/>
            <a:ext cx="9826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b="1">
                <a:solidFill>
                  <a:schemeClr val="tx1"/>
                </a:solidFill>
                <a:latin typeface="Arial" panose="020B0604020202020204" pitchFamily="34" charset="0"/>
                <a:cs typeface="Arial" panose="020B0604020202020204" pitchFamily="34" charset="0"/>
              </a:defRPr>
            </a:lvl1pPr>
            <a:lvl2pPr marL="742950" indent="-285750">
              <a:defRPr sz="4000" b="1">
                <a:solidFill>
                  <a:schemeClr val="tx1"/>
                </a:solidFill>
                <a:latin typeface="Arial" panose="020B0604020202020204" pitchFamily="34" charset="0"/>
                <a:cs typeface="Arial" panose="020B0604020202020204" pitchFamily="34" charset="0"/>
              </a:defRPr>
            </a:lvl2pPr>
            <a:lvl3pPr marL="1143000" indent="-228600">
              <a:defRPr sz="4000" b="1">
                <a:solidFill>
                  <a:schemeClr val="tx1"/>
                </a:solidFill>
                <a:latin typeface="Arial" panose="020B0604020202020204" pitchFamily="34" charset="0"/>
                <a:cs typeface="Arial" panose="020B0604020202020204" pitchFamily="34" charset="0"/>
              </a:defRPr>
            </a:lvl3pPr>
            <a:lvl4pPr marL="1600200" indent="-228600">
              <a:defRPr sz="4000" b="1">
                <a:solidFill>
                  <a:schemeClr val="tx1"/>
                </a:solidFill>
                <a:latin typeface="Arial" panose="020B0604020202020204" pitchFamily="34" charset="0"/>
                <a:cs typeface="Arial" panose="020B0604020202020204" pitchFamily="34" charset="0"/>
              </a:defRPr>
            </a:lvl4pPr>
            <a:lvl5pPr marL="2057400" indent="-228600">
              <a:defRPr sz="40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9pPr>
          </a:lstStyle>
          <a:p>
            <a:r>
              <a:rPr lang="en-US" altLang="en-US">
                <a:solidFill>
                  <a:srgbClr val="00B050"/>
                </a:solidFill>
                <a:sym typeface="Wingdings 2" panose="05020102010507070707" pitchFamily="18" charset="2"/>
              </a:rPr>
              <a:t></a:t>
            </a:r>
            <a:endParaRPr lang="en-US" altLang="en-US">
              <a:solidFill>
                <a:srgbClr val="00B050"/>
              </a:solidFill>
            </a:endParaRPr>
          </a:p>
        </p:txBody>
      </p:sp>
      <p:sp>
        <p:nvSpPr>
          <p:cNvPr id="27" name="TextBox 87">
            <a:extLst>
              <a:ext uri="{FF2B5EF4-FFF2-40B4-BE49-F238E27FC236}">
                <a16:creationId xmlns:a16="http://schemas.microsoft.com/office/drawing/2014/main" id="{C88C056F-AC58-0110-4B29-B2088A7E87B6}"/>
              </a:ext>
            </a:extLst>
          </p:cNvPr>
          <p:cNvSpPr txBox="1"/>
          <p:nvPr/>
        </p:nvSpPr>
        <p:spPr>
          <a:xfrm>
            <a:off x="6958013" y="5021263"/>
            <a:ext cx="1557337" cy="131445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defRPr/>
            </a:pPr>
            <a:r>
              <a:rPr lang="en-US" sz="3600" b="0" dirty="0">
                <a:solidFill>
                  <a:srgbClr val="FF0000"/>
                </a:solidFill>
                <a:sym typeface="Wingdings 2" panose="05020102010507070707" pitchFamily="18" charset="2"/>
              </a:rPr>
              <a:t>X</a:t>
            </a:r>
            <a:endParaRPr lang="vi-VN" sz="3600" b="0" dirty="0">
              <a:solidFill>
                <a:srgbClr val="FF0000"/>
              </a:solidFill>
              <a:sym typeface="Wingdings 2" panose="05020102010507070707" pitchFamily="18" charset="2"/>
            </a:endParaRPr>
          </a:p>
          <a:p>
            <a:pPr algn="ctr">
              <a:defRPr/>
            </a:pPr>
            <a:endParaRPr lang="en-US" sz="3600" b="0" dirty="0">
              <a:solidFill>
                <a:srgbClr val="FF0000"/>
              </a:solidFill>
            </a:endParaRPr>
          </a:p>
        </p:txBody>
      </p:sp>
      <p:sp>
        <p:nvSpPr>
          <p:cNvPr id="29" name="TextBox 28">
            <a:extLst>
              <a:ext uri="{FF2B5EF4-FFF2-40B4-BE49-F238E27FC236}">
                <a16:creationId xmlns:a16="http://schemas.microsoft.com/office/drawing/2014/main" id="{023F79B0-70F0-8732-E4E2-E2F7A7F7A26A}"/>
              </a:ext>
            </a:extLst>
          </p:cNvPr>
          <p:cNvSpPr txBox="1"/>
          <p:nvPr/>
        </p:nvSpPr>
        <p:spPr>
          <a:xfrm>
            <a:off x="219074" y="172026"/>
            <a:ext cx="8296275" cy="369332"/>
          </a:xfrm>
          <a:prstGeom prst="rect">
            <a:avLst/>
          </a:prstGeom>
          <a:noFill/>
        </p:spPr>
        <p:txBody>
          <a:bodyPr wrap="square">
            <a:spAutoFit/>
          </a:bodyPr>
          <a:lstStyle/>
          <a:p>
            <a:r>
              <a:rPr lang="vi-VN" altLang="en-US" sz="1800" b="1" dirty="0">
                <a:latin typeface="Times New Roman" panose="02020603050405020304" pitchFamily="18" charset="0"/>
                <a:cs typeface="Times New Roman" panose="02020603050405020304" pitchFamily="18" charset="0"/>
              </a:rPr>
              <a:t>2. Mặc áo, mũ tĩnh điện theo yêu cầu, khi </a:t>
            </a:r>
            <a:r>
              <a:rPr lang="vi-VN" altLang="en-US" sz="1800" b="1" dirty="0">
                <a:solidFill>
                  <a:srgbClr val="FF0000"/>
                </a:solidFill>
                <a:latin typeface="Times New Roman" panose="02020603050405020304" pitchFamily="18" charset="0"/>
                <a:cs typeface="Times New Roman" panose="02020603050405020304" pitchFamily="18" charset="0"/>
              </a:rPr>
              <a:t>đội mũ phải để tóc gọn trong mũ </a:t>
            </a:r>
            <a:endParaRPr lang="en-US" b="1" dirty="0"/>
          </a:p>
        </p:txBody>
      </p:sp>
    </p:spTree>
    <p:extLst>
      <p:ext uri="{BB962C8B-B14F-4D97-AF65-F5344CB8AC3E}">
        <p14:creationId xmlns:p14="http://schemas.microsoft.com/office/powerpoint/2010/main" val="1172773183"/>
      </p:ext>
    </p:extLst>
  </p:cSld>
  <p:clrMapOvr>
    <a:masterClrMapping/>
  </p:clrMapOvr>
  <mc:AlternateContent xmlns:mc="http://schemas.openxmlformats.org/markup-compatibility/2006" xmlns:p14="http://schemas.microsoft.com/office/powerpoint/2010/main">
    <mc:Choice Requires="p14">
      <p:transition spd="slow" p14:dur="2000" advTm="20461"/>
    </mc:Choice>
    <mc:Fallback xmlns="">
      <p:transition spd="slow" advTm="20461"/>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1972</TotalTime>
  <Words>2789</Words>
  <Application>Microsoft Office PowerPoint</Application>
  <PresentationFormat>On-screen Show (4:3)</PresentationFormat>
  <Paragraphs>276</Paragraphs>
  <Slides>27</Slides>
  <Notes>2</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 Unicode MS</vt:lpstr>
      <vt:lpstr>微軟正黑體</vt:lpstr>
      <vt:lpstr>Arial</vt:lpstr>
      <vt:lpstr>Calibri</vt:lpstr>
      <vt:lpstr>Century Gothic</vt:lpstr>
      <vt:lpstr>Times</vt:lpstr>
      <vt:lpstr>Times New Roman</vt:lpstr>
      <vt:lpstr>Wingdings 2</vt:lpstr>
      <vt:lpstr>Office Theme</vt:lpstr>
      <vt:lpstr>ESD Awareness Training</vt:lpstr>
      <vt:lpstr>ESD là gì?</vt:lpstr>
      <vt:lpstr>PowerPoint Presentation</vt:lpstr>
      <vt:lpstr>Thiết bị chống tĩnh điện</vt:lpstr>
      <vt:lpstr> Nhãn cảnh báo bảo vệ ESD </vt:lpstr>
      <vt:lpstr>Nhãn dán layout khu vực EPA và UPA</vt:lpstr>
      <vt:lpstr>Tuân thủ ESD khi làm việc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10. Băng keo thường gặp </vt:lpstr>
      <vt:lpstr>PowerPoint Presentation</vt:lpstr>
      <vt:lpstr>PowerPoint Presentation</vt:lpstr>
      <vt:lpstr>13.Các lỗi thường gặp trong sản xuất</vt:lpstr>
      <vt:lpstr>13.Các lỗi thường gặp trong sản xuất</vt:lpstr>
      <vt:lpstr>13.Các lỗi thường gặp trong sản xuất</vt:lpstr>
      <vt:lpstr>13.Các lỗi thường gặp trong sản xuất</vt:lpstr>
      <vt:lpstr>13.Các lỗi thường gặp trong sản xuất</vt:lpstr>
      <vt:lpstr>13.Các lỗi thường gặp trong sản xuất</vt:lpstr>
      <vt:lpstr>13.Các lỗi thường gặp trong sản xuất</vt:lpstr>
      <vt:lpstr>13.Các lỗi thường gặp trong sản xuất</vt:lpstr>
      <vt:lpstr>13.Các lỗi thường gặp trong sản xuất</vt:lpstr>
      <vt:lpstr>13.Các lỗi thường gặp trong sản xuất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入職培訓</dc:title>
  <dc:creator>檸檬色</dc:creator>
  <cp:lastModifiedBy>vn149</cp:lastModifiedBy>
  <cp:revision>26</cp:revision>
  <dcterms:created xsi:type="dcterms:W3CDTF">2023-03-18T08:38:10Z</dcterms:created>
  <dcterms:modified xsi:type="dcterms:W3CDTF">2024-12-30T01:36:32Z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2023-02-04T00:00:00Z</vt:filetime>
  </property>
  <property fmtid="{D5CDD505-2E9C-101B-9397-08002B2CF9AE}" pid="3" name="Creator">
    <vt:lpwstr>Acrobat PDFMaker 20 for PowerPoint</vt:lpwstr>
  </property>
  <property fmtid="{D5CDD505-2E9C-101B-9397-08002B2CF9AE}" pid="4" name="KSOProductBuildVer">
    <vt:lpwstr>2052-9.1.0.4555</vt:lpwstr>
  </property>
  <property fmtid="{D5CDD505-2E9C-101B-9397-08002B2CF9AE}" pid="5" name="LastSaved">
    <vt:filetime>2023-03-18T00:00:00Z</vt:filetime>
  </property>
  <property fmtid="{D5CDD505-2E9C-101B-9397-08002B2CF9AE}" pid="6" name="Producer">
    <vt:lpwstr>Adobe PDF Library 20.5.233</vt:lpwstr>
  </property>
</Properties>
</file>